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3" r:id="rId1"/>
    <p:sldMasterId id="2147483664" r:id="rId2"/>
  </p:sldMasterIdLst>
  <p:notesMasterIdLst>
    <p:notesMasterId r:id="rId54"/>
  </p:notesMasterIdLst>
  <p:sldIdLst>
    <p:sldId id="305" r:id="rId3"/>
    <p:sldId id="257" r:id="rId4"/>
    <p:sldId id="258" r:id="rId5"/>
    <p:sldId id="306" r:id="rId6"/>
    <p:sldId id="307" r:id="rId7"/>
    <p:sldId id="261" r:id="rId8"/>
    <p:sldId id="308" r:id="rId9"/>
    <p:sldId id="309" r:id="rId10"/>
    <p:sldId id="332" r:id="rId11"/>
    <p:sldId id="338" r:id="rId12"/>
    <p:sldId id="339" r:id="rId13"/>
    <p:sldId id="325" r:id="rId14"/>
    <p:sldId id="342" r:id="rId15"/>
    <p:sldId id="267" r:id="rId16"/>
    <p:sldId id="310" r:id="rId17"/>
    <p:sldId id="311" r:id="rId18"/>
    <p:sldId id="270" r:id="rId19"/>
    <p:sldId id="271" r:id="rId20"/>
    <p:sldId id="272" r:id="rId21"/>
    <p:sldId id="334" r:id="rId22"/>
    <p:sldId id="274" r:id="rId23"/>
    <p:sldId id="335" r:id="rId24"/>
    <p:sldId id="276" r:id="rId25"/>
    <p:sldId id="277" r:id="rId26"/>
    <p:sldId id="278" r:id="rId27"/>
    <p:sldId id="279" r:id="rId28"/>
    <p:sldId id="312" r:id="rId29"/>
    <p:sldId id="340" r:id="rId30"/>
    <p:sldId id="282" r:id="rId31"/>
    <p:sldId id="341" r:id="rId32"/>
    <p:sldId id="284" r:id="rId33"/>
    <p:sldId id="337" r:id="rId34"/>
    <p:sldId id="286" r:id="rId35"/>
    <p:sldId id="313" r:id="rId36"/>
    <p:sldId id="314" r:id="rId37"/>
    <p:sldId id="315" r:id="rId38"/>
    <p:sldId id="316" r:id="rId39"/>
    <p:sldId id="317" r:id="rId40"/>
    <p:sldId id="319" r:id="rId41"/>
    <p:sldId id="320" r:id="rId42"/>
    <p:sldId id="321" r:id="rId43"/>
    <p:sldId id="322" r:id="rId44"/>
    <p:sldId id="296" r:id="rId45"/>
    <p:sldId id="297" r:id="rId46"/>
    <p:sldId id="323" r:id="rId47"/>
    <p:sldId id="299" r:id="rId48"/>
    <p:sldId id="300" r:id="rId49"/>
    <p:sldId id="301" r:id="rId50"/>
    <p:sldId id="302" r:id="rId51"/>
    <p:sldId id="324" r:id="rId52"/>
    <p:sldId id="318" r:id="rId5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3B3FAC4-71E8-4A24-8A16-BE8865DAB5B0}">
  <a:tblStyle styleId="{03B3FAC4-71E8-4A24-8A16-BE8865DAB5B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48"/>
    <p:restoredTop sz="89286"/>
  </p:normalViewPr>
  <p:slideViewPr>
    <p:cSldViewPr snapToGrid="0" snapToObjects="1">
      <p:cViewPr varScale="1">
        <p:scale>
          <a:sx n="109" d="100"/>
          <a:sy n="109" d="100"/>
        </p:scale>
        <p:origin x="200" y="2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ctr" anchorCtr="0">
            <a:noAutofit/>
          </a:bodyPr>
          <a:lstStyle>
            <a:lvl1pPr marL="457200" marR="0" lvl="0" indent="-228600" algn="l" rtl="0">
              <a:spcBef>
                <a:spcPts val="0"/>
              </a:spcBef>
              <a:spcAft>
                <a:spcPts val="0"/>
              </a:spcAft>
              <a:buSzPts val="1400"/>
              <a:buNone/>
              <a:defRPr sz="9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9c264972c_182_21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7" name="Google Shape;487;g39c264972c_182_2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846577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c98d72cd14_1_153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433" name="Google Shape;433;gc98d72cd14_1_1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5385167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c98d72cd14_1_1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c98d72cd14_1_1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gc98d72cd14_1_1602: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1955268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entury Gothic"/>
              <a:buNone/>
            </a:pPr>
            <a:endParaRPr sz="900" b="0" i="0" u="none" strike="noStrike" cap="none" dirty="0">
              <a:solidFill>
                <a:schemeClr val="dk1"/>
              </a:solidFill>
              <a:latin typeface="Century Gothic"/>
              <a:ea typeface="Century Gothic"/>
              <a:cs typeface="Century Gothic"/>
              <a:sym typeface="Century Gothic"/>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026384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entury Gothic" panose="020B0502020202020204"/>
              <a:buNone/>
            </a:pPr>
            <a:endParaRPr sz="900" b="0" i="0" u="none" strike="noStrike" cap="none" dirty="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761570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c98d72cd14_1_1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c98d72cd14_1_16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4730808563_3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4730808563_31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0981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730808563_3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4730808563_31_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240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c98d72cd14_1_16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c98d72cd14_1_16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c98d72cd14_1_1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c98d72cd14_1_16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c98d72cd14_1_1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c98d72cd14_1_164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c98d72cd14_1_1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c98d72cd14_1_11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c98d72cd14_1_1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c98d72cd14_1_16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3507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c98d72cd14_1_1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c98d72cd14_1_165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c98d72cd14_1_1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c98d72cd14_1_165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16946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c98d72cd14_1_1665:notes"/>
          <p:cNvSpPr txBox="1">
            <a:spLocks noGrp="1"/>
          </p:cNvSpPr>
          <p:nvPr>
            <p:ph type="body" idx="1"/>
          </p:nvPr>
        </p:nvSpPr>
        <p:spPr>
          <a:xfrm>
            <a:off x="940572" y="4323204"/>
            <a:ext cx="5020200" cy="410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gc98d72cd14_1_1665:notes"/>
          <p:cNvSpPr>
            <a:spLocks noGrp="1" noRot="1" noChangeAspect="1"/>
          </p:cNvSpPr>
          <p:nvPr>
            <p:ph type="sldImg" idx="2"/>
          </p:nvPr>
        </p:nvSpPr>
        <p:spPr>
          <a:xfrm>
            <a:off x="430213" y="711200"/>
            <a:ext cx="6042025" cy="339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c98d72cd14_1_1673:notes"/>
          <p:cNvSpPr txBox="1">
            <a:spLocks noGrp="1"/>
          </p:cNvSpPr>
          <p:nvPr>
            <p:ph type="body" idx="1"/>
          </p:nvPr>
        </p:nvSpPr>
        <p:spPr>
          <a:xfrm>
            <a:off x="940572" y="4323204"/>
            <a:ext cx="5020200" cy="410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gc98d72cd14_1_1673:notes"/>
          <p:cNvSpPr>
            <a:spLocks noGrp="1" noRot="1" noChangeAspect="1"/>
          </p:cNvSpPr>
          <p:nvPr>
            <p:ph type="sldImg" idx="2"/>
          </p:nvPr>
        </p:nvSpPr>
        <p:spPr>
          <a:xfrm>
            <a:off x="430213" y="711200"/>
            <a:ext cx="6042025" cy="339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c98d72cd14_1_1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c98d72cd14_1_170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c98d72cd14_1_1713:notes"/>
          <p:cNvSpPr txBox="1">
            <a:spLocks noGrp="1"/>
          </p:cNvSpPr>
          <p:nvPr>
            <p:ph type="body" idx="1"/>
          </p:nvPr>
        </p:nvSpPr>
        <p:spPr>
          <a:xfrm>
            <a:off x="940572" y="4323204"/>
            <a:ext cx="5020200" cy="410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gc98d72cd14_1_1713:notes"/>
          <p:cNvSpPr>
            <a:spLocks noGrp="1" noRot="1" noChangeAspect="1"/>
          </p:cNvSpPr>
          <p:nvPr>
            <p:ph type="sldImg" idx="2"/>
          </p:nvPr>
        </p:nvSpPr>
        <p:spPr>
          <a:xfrm>
            <a:off x="430213" y="711200"/>
            <a:ext cx="6042025" cy="339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39c264972c_182_9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28" name="Google Shape;1228;g39c264972c_182_92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84330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c98d72cd14_1_1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c98d72cd14_1_1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gc98d72cd14_1_1727: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28</a:t>
            </a:fld>
            <a:endParaRPr/>
          </a:p>
        </p:txBody>
      </p:sp>
    </p:spTree>
    <p:extLst>
      <p:ext uri="{BB962C8B-B14F-4D97-AF65-F5344CB8AC3E}">
        <p14:creationId xmlns:p14="http://schemas.microsoft.com/office/powerpoint/2010/main" val="17020052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c98d72cd14_1_1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c98d72cd14_1_19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c98d72cd14_1_1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98d72cd14_1_12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c98d72cd14_1_1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c98d72cd14_1_19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0424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c98d72cd14_1_19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c98d72cd14_1_198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c98d72cd14_1_19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c98d72cd14_1_19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gc98d72cd14_1_1987: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32</a:t>
            </a:fld>
            <a:endParaRPr/>
          </a:p>
        </p:txBody>
      </p:sp>
    </p:spTree>
    <p:extLst>
      <p:ext uri="{BB962C8B-B14F-4D97-AF65-F5344CB8AC3E}">
        <p14:creationId xmlns:p14="http://schemas.microsoft.com/office/powerpoint/2010/main" val="3189182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c98d72cd14_1_21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gc98d72cd14_1_2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3f895b67a9_58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3f895b67a9_58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796716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3f895b67a9_58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3f895b67a9_58_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145561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3f895b67a9_58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3f895b67a9_58_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083589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3f895b67a9_58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3f895b67a9_58_4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298172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3f895b67a9_58_6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0" name="Google Shape;1410;g3f895b67a9_58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37080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3f895b67a9_58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3f895b67a9_58_7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85742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9c264972c_182_3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dirty="0"/>
          </a:p>
        </p:txBody>
      </p:sp>
      <p:sp>
        <p:nvSpPr>
          <p:cNvPr id="600" name="Google Shape;600;g39c264972c_182_3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64197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3f895b67a9_58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3f895b67a9_58_8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0877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3f895b67a9_58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3f895b67a9_58_10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1958977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3f895b67a9_58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3f895b67a9_58_1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929045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c98d72cd14_1_2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c98d72cd14_1_22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c98d72cd14_1_22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gc98d72cd14_1_2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f895b67a9_58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6" name="Google Shape;1486;g3f895b67a9_58_13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233850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c98d72cd14_1_2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 name="Google Shape;1160;gc98d72cd14_1_223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c98d72cd14_1_2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c98d72cd14_1_2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gc98d72cd14_1_2238: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c98d72cd14_1_2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77" name="Google Shape;1177;gc98d72cd14_1_22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1178" name="Google Shape;1178;gc98d72cd14_1_2248:notes"/>
          <p:cNvSpPr txBox="1">
            <a:spLocks noGrp="1"/>
          </p:cNvSpPr>
          <p:nvPr>
            <p:ph type="sldNum" idx="12"/>
          </p:nvPr>
        </p:nvSpPr>
        <p:spPr>
          <a:xfrm>
            <a:off x="3884612" y="8685211"/>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050" b="0" i="0" u="none" strike="noStrike" cap="none">
                <a:solidFill>
                  <a:srgbClr val="000000"/>
                </a:solidFill>
                <a:latin typeface="Arial"/>
                <a:ea typeface="Arial"/>
                <a:cs typeface="Arial"/>
                <a:sym typeface="Arial"/>
              </a:rPr>
              <a:t>48</a:t>
            </a:fld>
            <a:endParaRPr sz="105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c98d72cd14_1_2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 name="Google Shape;1185;gc98d72cd14_1_225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9b794fbad1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g9b794fbad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94989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39c264972c_182_4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4" name="Google Shape;694;g39c264972c_182_4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97970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39c264972c_182_12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24" name="Google Shape;1624;g39c264972c_182_12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1187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c98d72cd14_1_1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c98d72cd14_1_13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9b794fbad1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9b794fbad1_0_2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589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75d456e628_43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75d456e628_43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101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c98d72cd14_1_140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a:p>
        </p:txBody>
      </p:sp>
      <p:sp>
        <p:nvSpPr>
          <p:cNvPr id="301" name="Google Shape;301;gc98d72cd14_1_1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8035009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Layout_1_1">
    <p:spTree>
      <p:nvGrpSpPr>
        <p:cNvPr id="1" name="Shape 12"/>
        <p:cNvGrpSpPr/>
        <p:nvPr/>
      </p:nvGrpSpPr>
      <p:grpSpPr>
        <a:xfrm>
          <a:off x="0" y="0"/>
          <a:ext cx="0" cy="0"/>
          <a:chOff x="0" y="0"/>
          <a:chExt cx="0" cy="0"/>
        </a:xfrm>
      </p:grpSpPr>
      <p:pic>
        <p:nvPicPr>
          <p:cNvPr id="13" name="Google Shape;13;p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4" cy="5143500"/>
          </a:xfrm>
          <a:prstGeom prst="rect">
            <a:avLst/>
          </a:prstGeom>
          <a:noFill/>
          <a:ln>
            <a:noFill/>
          </a:ln>
        </p:spPr>
      </p:pic>
      <p:sp>
        <p:nvSpPr>
          <p:cNvPr id="14" name="Google Shape;14;p2"/>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5" name="Google Shape;15;p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6"/>
          </a:xfrm>
          <a:prstGeom prst="rect">
            <a:avLst/>
          </a:prstGeom>
          <a:noFill/>
          <a:ln>
            <a:noFill/>
          </a:ln>
        </p:spPr>
      </p:pic>
      <p:sp>
        <p:nvSpPr>
          <p:cNvPr id="16" name="Google Shape;16;p2"/>
          <p:cNvSpPr txBox="1">
            <a:spLocks noGrp="1"/>
          </p:cNvSpPr>
          <p:nvPr>
            <p:ph type="title"/>
          </p:nvPr>
        </p:nvSpPr>
        <p:spPr>
          <a:xfrm>
            <a:off x="623850" y="1620575"/>
            <a:ext cx="7969800" cy="1034400"/>
          </a:xfrm>
          <a:prstGeom prst="rect">
            <a:avLst/>
          </a:prstGeom>
        </p:spPr>
        <p:txBody>
          <a:bodyPr spcFirstLastPara="1" wrap="square" lIns="68575" tIns="68575" rIns="68575" bIns="68575" anchor="b" anchorCtr="0">
            <a:noAutofit/>
          </a:bodyPr>
          <a:lstStyle>
            <a:lvl1pPr lvl="0">
              <a:spcBef>
                <a:spcPts val="0"/>
              </a:spcBef>
              <a:spcAft>
                <a:spcPts val="0"/>
              </a:spcAft>
              <a:buNone/>
              <a:defRPr sz="4000" b="0">
                <a:solidFill>
                  <a:srgbClr val="FFFFFF"/>
                </a:solidFill>
              </a:defRPr>
            </a:lvl1pPr>
            <a:lvl2pPr lvl="1">
              <a:spcBef>
                <a:spcPts val="0"/>
              </a:spcBef>
              <a:spcAft>
                <a:spcPts val="0"/>
              </a:spcAft>
              <a:buNone/>
              <a:defRPr sz="4000"/>
            </a:lvl2pPr>
            <a:lvl3pPr lvl="2">
              <a:spcBef>
                <a:spcPts val="0"/>
              </a:spcBef>
              <a:spcAft>
                <a:spcPts val="0"/>
              </a:spcAft>
              <a:buNone/>
              <a:defRPr sz="4000"/>
            </a:lvl3pPr>
            <a:lvl4pPr lvl="3">
              <a:spcBef>
                <a:spcPts val="0"/>
              </a:spcBef>
              <a:spcAft>
                <a:spcPts val="0"/>
              </a:spcAft>
              <a:buNone/>
              <a:defRPr sz="4000"/>
            </a:lvl4pPr>
            <a:lvl5pPr lvl="4">
              <a:spcBef>
                <a:spcPts val="0"/>
              </a:spcBef>
              <a:spcAft>
                <a:spcPts val="0"/>
              </a:spcAft>
              <a:buNone/>
              <a:defRPr sz="4000"/>
            </a:lvl5pPr>
            <a:lvl6pPr lvl="5">
              <a:spcBef>
                <a:spcPts val="0"/>
              </a:spcBef>
              <a:spcAft>
                <a:spcPts val="0"/>
              </a:spcAft>
              <a:buNone/>
              <a:defRPr sz="4000"/>
            </a:lvl6pPr>
            <a:lvl7pPr lvl="6">
              <a:spcBef>
                <a:spcPts val="0"/>
              </a:spcBef>
              <a:spcAft>
                <a:spcPts val="0"/>
              </a:spcAft>
              <a:buNone/>
              <a:defRPr sz="4000"/>
            </a:lvl7pPr>
            <a:lvl8pPr lvl="7">
              <a:spcBef>
                <a:spcPts val="0"/>
              </a:spcBef>
              <a:spcAft>
                <a:spcPts val="0"/>
              </a:spcAft>
              <a:buNone/>
              <a:defRPr sz="4000"/>
            </a:lvl8pPr>
            <a:lvl9pPr lvl="8">
              <a:spcBef>
                <a:spcPts val="0"/>
              </a:spcBef>
              <a:spcAft>
                <a:spcPts val="0"/>
              </a:spcAft>
              <a:buNone/>
              <a:defRPr sz="4000"/>
            </a:lvl9pPr>
          </a:lstStyle>
          <a:p>
            <a:endParaRPr/>
          </a:p>
        </p:txBody>
      </p:sp>
      <p:sp>
        <p:nvSpPr>
          <p:cNvPr id="17" name="Google Shape;17;p2"/>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800">
                <a:solidFill>
                  <a:srgbClr val="FFFFFF"/>
                </a:solidFill>
                <a:latin typeface="Century Gothic"/>
                <a:ea typeface="Century Gothic"/>
                <a:cs typeface="Century Gothic"/>
                <a:sym typeface="Century Gothic"/>
              </a:defRPr>
            </a:lvl1pPr>
            <a:lvl2pPr lvl="1">
              <a:spcBef>
                <a:spcPts val="0"/>
              </a:spcBef>
              <a:spcAft>
                <a:spcPts val="0"/>
              </a:spcAft>
              <a:buNone/>
              <a:defRPr sz="1800" b="1">
                <a:solidFill>
                  <a:srgbClr val="FFFFFF"/>
                </a:solidFill>
                <a:latin typeface="Century Gothic"/>
                <a:ea typeface="Century Gothic"/>
                <a:cs typeface="Century Gothic"/>
                <a:sym typeface="Century Gothic"/>
              </a:defRPr>
            </a:lvl2pPr>
            <a:lvl3pPr lvl="2">
              <a:spcBef>
                <a:spcPts val="0"/>
              </a:spcBef>
              <a:spcAft>
                <a:spcPts val="0"/>
              </a:spcAft>
              <a:buNone/>
              <a:defRPr sz="1800" b="1">
                <a:solidFill>
                  <a:srgbClr val="FFFFFF"/>
                </a:solidFill>
                <a:latin typeface="Century Gothic"/>
                <a:ea typeface="Century Gothic"/>
                <a:cs typeface="Century Gothic"/>
                <a:sym typeface="Century Gothic"/>
              </a:defRPr>
            </a:lvl3pPr>
            <a:lvl4pPr lvl="3">
              <a:spcBef>
                <a:spcPts val="0"/>
              </a:spcBef>
              <a:spcAft>
                <a:spcPts val="0"/>
              </a:spcAft>
              <a:buNone/>
              <a:defRPr sz="1800" b="1">
                <a:solidFill>
                  <a:srgbClr val="FFFFFF"/>
                </a:solidFill>
                <a:latin typeface="Century Gothic"/>
                <a:ea typeface="Century Gothic"/>
                <a:cs typeface="Century Gothic"/>
                <a:sym typeface="Century Gothic"/>
              </a:defRPr>
            </a:lvl4pPr>
            <a:lvl5pPr lvl="4">
              <a:spcBef>
                <a:spcPts val="0"/>
              </a:spcBef>
              <a:spcAft>
                <a:spcPts val="0"/>
              </a:spcAft>
              <a:buNone/>
              <a:defRPr sz="1800" b="1">
                <a:solidFill>
                  <a:srgbClr val="FFFFFF"/>
                </a:solidFill>
                <a:latin typeface="Century Gothic"/>
                <a:ea typeface="Century Gothic"/>
                <a:cs typeface="Century Gothic"/>
                <a:sym typeface="Century Gothic"/>
              </a:defRPr>
            </a:lvl5pPr>
            <a:lvl6pPr lvl="5">
              <a:spcBef>
                <a:spcPts val="0"/>
              </a:spcBef>
              <a:spcAft>
                <a:spcPts val="0"/>
              </a:spcAft>
              <a:buNone/>
              <a:defRPr sz="1800" b="1">
                <a:solidFill>
                  <a:srgbClr val="FFFFFF"/>
                </a:solidFill>
                <a:latin typeface="Century Gothic"/>
                <a:ea typeface="Century Gothic"/>
                <a:cs typeface="Century Gothic"/>
                <a:sym typeface="Century Gothic"/>
              </a:defRPr>
            </a:lvl6pPr>
            <a:lvl7pPr lvl="6">
              <a:spcBef>
                <a:spcPts val="0"/>
              </a:spcBef>
              <a:spcAft>
                <a:spcPts val="0"/>
              </a:spcAft>
              <a:buNone/>
              <a:defRPr sz="1800" b="1">
                <a:solidFill>
                  <a:srgbClr val="FFFFFF"/>
                </a:solidFill>
                <a:latin typeface="Century Gothic"/>
                <a:ea typeface="Century Gothic"/>
                <a:cs typeface="Century Gothic"/>
                <a:sym typeface="Century Gothic"/>
              </a:defRPr>
            </a:lvl7pPr>
            <a:lvl8pPr lvl="7">
              <a:spcBef>
                <a:spcPts val="0"/>
              </a:spcBef>
              <a:spcAft>
                <a:spcPts val="0"/>
              </a:spcAft>
              <a:buNone/>
              <a:defRPr sz="1800" b="1">
                <a:solidFill>
                  <a:srgbClr val="FFFFFF"/>
                </a:solidFill>
                <a:latin typeface="Century Gothic"/>
                <a:ea typeface="Century Gothic"/>
                <a:cs typeface="Century Gothic"/>
                <a:sym typeface="Century Gothic"/>
              </a:defRPr>
            </a:lvl8pPr>
            <a:lvl9pPr lvl="8">
              <a:spcBef>
                <a:spcPts val="0"/>
              </a:spcBef>
              <a:spcAft>
                <a:spcPts val="0"/>
              </a:spcAft>
              <a:buNone/>
              <a:defRPr sz="18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Slide">
  <p:cSld name="Title Slide Layout_1_1">
    <p:spTree>
      <p:nvGrpSpPr>
        <p:cNvPr id="1" name="Shape 46"/>
        <p:cNvGrpSpPr/>
        <p:nvPr/>
      </p:nvGrpSpPr>
      <p:grpSpPr>
        <a:xfrm>
          <a:off x="0" y="0"/>
          <a:ext cx="0" cy="0"/>
          <a:chOff x="0" y="0"/>
          <a:chExt cx="0" cy="0"/>
        </a:xfrm>
      </p:grpSpPr>
      <p:pic>
        <p:nvPicPr>
          <p:cNvPr id="47" name="Google Shape;47;p11"/>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4" cy="5143500"/>
          </a:xfrm>
          <a:prstGeom prst="rect">
            <a:avLst/>
          </a:prstGeom>
          <a:noFill/>
          <a:ln>
            <a:noFill/>
          </a:ln>
        </p:spPr>
      </p:pic>
      <p:sp>
        <p:nvSpPr>
          <p:cNvPr id="48" name="Google Shape;48;p11"/>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49" name="Google Shape;49;p1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6"/>
          </a:xfrm>
          <a:prstGeom prst="rect">
            <a:avLst/>
          </a:prstGeom>
          <a:noFill/>
          <a:ln>
            <a:noFill/>
          </a:ln>
        </p:spPr>
      </p:pic>
      <p:sp>
        <p:nvSpPr>
          <p:cNvPr id="50" name="Google Shape;50;p11"/>
          <p:cNvSpPr txBox="1">
            <a:spLocks noGrp="1"/>
          </p:cNvSpPr>
          <p:nvPr>
            <p:ph type="title"/>
          </p:nvPr>
        </p:nvSpPr>
        <p:spPr>
          <a:xfrm>
            <a:off x="623850" y="1620575"/>
            <a:ext cx="7969800" cy="1034400"/>
          </a:xfrm>
          <a:prstGeom prst="rect">
            <a:avLst/>
          </a:prstGeom>
        </p:spPr>
        <p:txBody>
          <a:bodyPr spcFirstLastPara="1" wrap="square" lIns="68575" tIns="68575" rIns="68575" bIns="68575" anchor="b" anchorCtr="0">
            <a:noAutofit/>
          </a:bodyPr>
          <a:lstStyle>
            <a:lvl1pPr lvl="0" rtl="0">
              <a:spcBef>
                <a:spcPts val="0"/>
              </a:spcBef>
              <a:spcAft>
                <a:spcPts val="0"/>
              </a:spcAft>
              <a:buNone/>
              <a:defRPr sz="4000" b="0">
                <a:solidFill>
                  <a:srgbClr val="FFFFFF"/>
                </a:solidFill>
              </a:defRPr>
            </a:lvl1pPr>
            <a:lvl2pPr lvl="1" rtl="0">
              <a:spcBef>
                <a:spcPts val="0"/>
              </a:spcBef>
              <a:spcAft>
                <a:spcPts val="0"/>
              </a:spcAft>
              <a:buNone/>
              <a:defRPr sz="4000"/>
            </a:lvl2pPr>
            <a:lvl3pPr lvl="2" rtl="0">
              <a:spcBef>
                <a:spcPts val="0"/>
              </a:spcBef>
              <a:spcAft>
                <a:spcPts val="0"/>
              </a:spcAft>
              <a:buNone/>
              <a:defRPr sz="4000"/>
            </a:lvl3pPr>
            <a:lvl4pPr lvl="3" rtl="0">
              <a:spcBef>
                <a:spcPts val="0"/>
              </a:spcBef>
              <a:spcAft>
                <a:spcPts val="0"/>
              </a:spcAft>
              <a:buNone/>
              <a:defRPr sz="4000"/>
            </a:lvl4pPr>
            <a:lvl5pPr lvl="4" rtl="0">
              <a:spcBef>
                <a:spcPts val="0"/>
              </a:spcBef>
              <a:spcAft>
                <a:spcPts val="0"/>
              </a:spcAft>
              <a:buNone/>
              <a:defRPr sz="4000"/>
            </a:lvl5pPr>
            <a:lvl6pPr lvl="5" rtl="0">
              <a:spcBef>
                <a:spcPts val="0"/>
              </a:spcBef>
              <a:spcAft>
                <a:spcPts val="0"/>
              </a:spcAft>
              <a:buNone/>
              <a:defRPr sz="4000"/>
            </a:lvl6pPr>
            <a:lvl7pPr lvl="6" rtl="0">
              <a:spcBef>
                <a:spcPts val="0"/>
              </a:spcBef>
              <a:spcAft>
                <a:spcPts val="0"/>
              </a:spcAft>
              <a:buNone/>
              <a:defRPr sz="4000"/>
            </a:lvl7pPr>
            <a:lvl8pPr lvl="7" rtl="0">
              <a:spcBef>
                <a:spcPts val="0"/>
              </a:spcBef>
              <a:spcAft>
                <a:spcPts val="0"/>
              </a:spcAft>
              <a:buNone/>
              <a:defRPr sz="4000"/>
            </a:lvl8pPr>
            <a:lvl9pPr lvl="8" rtl="0">
              <a:spcBef>
                <a:spcPts val="0"/>
              </a:spcBef>
              <a:spcAft>
                <a:spcPts val="0"/>
              </a:spcAft>
              <a:buNone/>
              <a:defRPr sz="4000"/>
            </a:lvl9pPr>
          </a:lstStyle>
          <a:p>
            <a:endParaRPr/>
          </a:p>
        </p:txBody>
      </p:sp>
      <p:sp>
        <p:nvSpPr>
          <p:cNvPr id="51" name="Google Shape;51;p11"/>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rgbClr val="FFFFFF"/>
                </a:solidFill>
                <a:latin typeface="Century Gothic"/>
                <a:ea typeface="Century Gothic"/>
                <a:cs typeface="Century Gothic"/>
                <a:sym typeface="Century Gothic"/>
              </a:defRPr>
            </a:lvl1pPr>
            <a:lvl2pPr lvl="1" rtl="0">
              <a:spcBef>
                <a:spcPts val="0"/>
              </a:spcBef>
              <a:spcAft>
                <a:spcPts val="0"/>
              </a:spcAft>
              <a:buNone/>
              <a:defRPr sz="1800" b="1">
                <a:solidFill>
                  <a:srgbClr val="FFFFFF"/>
                </a:solidFill>
                <a:latin typeface="Century Gothic"/>
                <a:ea typeface="Century Gothic"/>
                <a:cs typeface="Century Gothic"/>
                <a:sym typeface="Century Gothic"/>
              </a:defRPr>
            </a:lvl2pPr>
            <a:lvl3pPr lvl="2" rtl="0">
              <a:spcBef>
                <a:spcPts val="0"/>
              </a:spcBef>
              <a:spcAft>
                <a:spcPts val="0"/>
              </a:spcAft>
              <a:buNone/>
              <a:defRPr sz="1800" b="1">
                <a:solidFill>
                  <a:srgbClr val="FFFFFF"/>
                </a:solidFill>
                <a:latin typeface="Century Gothic"/>
                <a:ea typeface="Century Gothic"/>
                <a:cs typeface="Century Gothic"/>
                <a:sym typeface="Century Gothic"/>
              </a:defRPr>
            </a:lvl3pPr>
            <a:lvl4pPr lvl="3" rtl="0">
              <a:spcBef>
                <a:spcPts val="0"/>
              </a:spcBef>
              <a:spcAft>
                <a:spcPts val="0"/>
              </a:spcAft>
              <a:buNone/>
              <a:defRPr sz="1800" b="1">
                <a:solidFill>
                  <a:srgbClr val="FFFFFF"/>
                </a:solidFill>
                <a:latin typeface="Century Gothic"/>
                <a:ea typeface="Century Gothic"/>
                <a:cs typeface="Century Gothic"/>
                <a:sym typeface="Century Gothic"/>
              </a:defRPr>
            </a:lvl4pPr>
            <a:lvl5pPr lvl="4" rtl="0">
              <a:spcBef>
                <a:spcPts val="0"/>
              </a:spcBef>
              <a:spcAft>
                <a:spcPts val="0"/>
              </a:spcAft>
              <a:buNone/>
              <a:defRPr sz="1800" b="1">
                <a:solidFill>
                  <a:srgbClr val="FFFFFF"/>
                </a:solidFill>
                <a:latin typeface="Century Gothic"/>
                <a:ea typeface="Century Gothic"/>
                <a:cs typeface="Century Gothic"/>
                <a:sym typeface="Century Gothic"/>
              </a:defRPr>
            </a:lvl5pPr>
            <a:lvl6pPr lvl="5" rtl="0">
              <a:spcBef>
                <a:spcPts val="0"/>
              </a:spcBef>
              <a:spcAft>
                <a:spcPts val="0"/>
              </a:spcAft>
              <a:buNone/>
              <a:defRPr sz="1800" b="1">
                <a:solidFill>
                  <a:srgbClr val="FFFFFF"/>
                </a:solidFill>
                <a:latin typeface="Century Gothic"/>
                <a:ea typeface="Century Gothic"/>
                <a:cs typeface="Century Gothic"/>
                <a:sym typeface="Century Gothic"/>
              </a:defRPr>
            </a:lvl6pPr>
            <a:lvl7pPr lvl="6" rtl="0">
              <a:spcBef>
                <a:spcPts val="0"/>
              </a:spcBef>
              <a:spcAft>
                <a:spcPts val="0"/>
              </a:spcAft>
              <a:buNone/>
              <a:defRPr sz="1800" b="1">
                <a:solidFill>
                  <a:srgbClr val="FFFFFF"/>
                </a:solidFill>
                <a:latin typeface="Century Gothic"/>
                <a:ea typeface="Century Gothic"/>
                <a:cs typeface="Century Gothic"/>
                <a:sym typeface="Century Gothic"/>
              </a:defRPr>
            </a:lvl7pPr>
            <a:lvl8pPr lvl="7" rtl="0">
              <a:spcBef>
                <a:spcPts val="0"/>
              </a:spcBef>
              <a:spcAft>
                <a:spcPts val="0"/>
              </a:spcAft>
              <a:buNone/>
              <a:defRPr sz="1800" b="1">
                <a:solidFill>
                  <a:srgbClr val="FFFFFF"/>
                </a:solidFill>
                <a:latin typeface="Century Gothic"/>
                <a:ea typeface="Century Gothic"/>
                <a:cs typeface="Century Gothic"/>
                <a:sym typeface="Century Gothic"/>
              </a:defRPr>
            </a:lvl8pPr>
            <a:lvl9pPr lvl="8" rtl="0">
              <a:spcBef>
                <a:spcPts val="0"/>
              </a:spcBef>
              <a:spcAft>
                <a:spcPts val="0"/>
              </a:spcAft>
              <a:buNone/>
              <a:defRPr sz="18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2"/>
        <p:cNvGrpSpPr/>
        <p:nvPr/>
      </p:nvGrpSpPr>
      <p:grpSpPr>
        <a:xfrm>
          <a:off x="0" y="0"/>
          <a:ext cx="0" cy="0"/>
          <a:chOff x="0" y="0"/>
          <a:chExt cx="0" cy="0"/>
        </a:xfrm>
      </p:grpSpPr>
      <p:sp>
        <p:nvSpPr>
          <p:cNvPr id="53" name="Google Shape;53;p1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4" name="Google Shape;54;p12"/>
          <p:cNvSpPr txBox="1">
            <a:spLocks noGrp="1"/>
          </p:cNvSpPr>
          <p:nvPr>
            <p:ph type="body" idx="1"/>
          </p:nvPr>
        </p:nvSpPr>
        <p:spPr>
          <a:xfrm>
            <a:off x="257175" y="838200"/>
            <a:ext cx="86298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9" name="Google Shape;59;p14"/>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
        <p:nvSpPr>
          <p:cNvPr id="60" name="Google Shape;60;p14"/>
          <p:cNvSpPr txBox="1">
            <a:spLocks noGrp="1"/>
          </p:cNvSpPr>
          <p:nvPr>
            <p:ph type="body" idx="2"/>
          </p:nvPr>
        </p:nvSpPr>
        <p:spPr>
          <a:xfrm>
            <a:off x="47529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Break">
  <p:cSld name="Section Break v1">
    <p:bg>
      <p:bgPr>
        <a:gradFill>
          <a:gsLst>
            <a:gs pos="0">
              <a:schemeClr val="accent1"/>
            </a:gs>
            <a:gs pos="91000">
              <a:schemeClr val="accent2"/>
            </a:gs>
            <a:gs pos="100000">
              <a:schemeClr val="accent2"/>
            </a:gs>
          </a:gsLst>
          <a:lin ang="2399891" scaled="0"/>
        </a:gradFill>
        <a:effectLst/>
      </p:bgPr>
    </p:bg>
    <p:spTree>
      <p:nvGrpSpPr>
        <p:cNvPr id="1" name="Shape 61"/>
        <p:cNvGrpSpPr/>
        <p:nvPr/>
      </p:nvGrpSpPr>
      <p:grpSpPr>
        <a:xfrm>
          <a:off x="0" y="0"/>
          <a:ext cx="0" cy="0"/>
          <a:chOff x="0" y="0"/>
          <a:chExt cx="0" cy="0"/>
        </a:xfrm>
      </p:grpSpPr>
      <p:pic>
        <p:nvPicPr>
          <p:cNvPr id="62" name="Google Shape;62;p15"/>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63" name="Google Shape;63;p15"/>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lvl1pPr lvl="0" rtl="0">
              <a:spcBef>
                <a:spcPts val="0"/>
              </a:spcBef>
              <a:spcAft>
                <a:spcPts val="0"/>
              </a:spcAft>
              <a:buNone/>
              <a:defRPr b="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 name="Google Shape;64;p15"/>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rgbClr val="FFFFFF"/>
                </a:solidFill>
                <a:latin typeface="Century Gothic"/>
                <a:ea typeface="Century Gothic"/>
                <a:cs typeface="Century Gothic"/>
                <a:sym typeface="Century Gothic"/>
              </a:defRPr>
            </a:lvl1pPr>
            <a:lvl2pPr lvl="1" rtl="0">
              <a:spcBef>
                <a:spcPts val="0"/>
              </a:spcBef>
              <a:spcAft>
                <a:spcPts val="0"/>
              </a:spcAft>
              <a:buNone/>
              <a:defRPr sz="1400" b="1">
                <a:solidFill>
                  <a:srgbClr val="FFFFFF"/>
                </a:solidFill>
                <a:latin typeface="Century Gothic"/>
                <a:ea typeface="Century Gothic"/>
                <a:cs typeface="Century Gothic"/>
                <a:sym typeface="Century Gothic"/>
              </a:defRPr>
            </a:lvl2pPr>
            <a:lvl3pPr lvl="2" rtl="0">
              <a:spcBef>
                <a:spcPts val="0"/>
              </a:spcBef>
              <a:spcAft>
                <a:spcPts val="0"/>
              </a:spcAft>
              <a:buNone/>
              <a:defRPr sz="1400" b="1">
                <a:solidFill>
                  <a:srgbClr val="FFFFFF"/>
                </a:solidFill>
                <a:latin typeface="Century Gothic"/>
                <a:ea typeface="Century Gothic"/>
                <a:cs typeface="Century Gothic"/>
                <a:sym typeface="Century Gothic"/>
              </a:defRPr>
            </a:lvl3pPr>
            <a:lvl4pPr lvl="3" rtl="0">
              <a:spcBef>
                <a:spcPts val="0"/>
              </a:spcBef>
              <a:spcAft>
                <a:spcPts val="0"/>
              </a:spcAft>
              <a:buNone/>
              <a:defRPr sz="1400" b="1">
                <a:solidFill>
                  <a:srgbClr val="FFFFFF"/>
                </a:solidFill>
                <a:latin typeface="Century Gothic"/>
                <a:ea typeface="Century Gothic"/>
                <a:cs typeface="Century Gothic"/>
                <a:sym typeface="Century Gothic"/>
              </a:defRPr>
            </a:lvl4pPr>
            <a:lvl5pPr lvl="4" rtl="0">
              <a:spcBef>
                <a:spcPts val="0"/>
              </a:spcBef>
              <a:spcAft>
                <a:spcPts val="0"/>
              </a:spcAft>
              <a:buNone/>
              <a:defRPr sz="1400" b="1">
                <a:solidFill>
                  <a:srgbClr val="FFFFFF"/>
                </a:solidFill>
                <a:latin typeface="Century Gothic"/>
                <a:ea typeface="Century Gothic"/>
                <a:cs typeface="Century Gothic"/>
                <a:sym typeface="Century Gothic"/>
              </a:defRPr>
            </a:lvl5pPr>
            <a:lvl6pPr lvl="5" rtl="0">
              <a:spcBef>
                <a:spcPts val="0"/>
              </a:spcBef>
              <a:spcAft>
                <a:spcPts val="0"/>
              </a:spcAft>
              <a:buNone/>
              <a:defRPr sz="1400" b="1">
                <a:solidFill>
                  <a:srgbClr val="FFFFFF"/>
                </a:solidFill>
                <a:latin typeface="Century Gothic"/>
                <a:ea typeface="Century Gothic"/>
                <a:cs typeface="Century Gothic"/>
                <a:sym typeface="Century Gothic"/>
              </a:defRPr>
            </a:lvl6pPr>
            <a:lvl7pPr lvl="6" rtl="0">
              <a:spcBef>
                <a:spcPts val="0"/>
              </a:spcBef>
              <a:spcAft>
                <a:spcPts val="0"/>
              </a:spcAft>
              <a:buNone/>
              <a:defRPr sz="1400" b="1">
                <a:solidFill>
                  <a:srgbClr val="FFFFFF"/>
                </a:solidFill>
                <a:latin typeface="Century Gothic"/>
                <a:ea typeface="Century Gothic"/>
                <a:cs typeface="Century Gothic"/>
                <a:sym typeface="Century Gothic"/>
              </a:defRPr>
            </a:lvl7pPr>
            <a:lvl8pPr lvl="7" rtl="0">
              <a:spcBef>
                <a:spcPts val="0"/>
              </a:spcBef>
              <a:spcAft>
                <a:spcPts val="0"/>
              </a:spcAft>
              <a:buNone/>
              <a:defRPr sz="1400" b="1">
                <a:solidFill>
                  <a:srgbClr val="FFFFFF"/>
                </a:solidFill>
                <a:latin typeface="Century Gothic"/>
                <a:ea typeface="Century Gothic"/>
                <a:cs typeface="Century Gothic"/>
                <a:sym typeface="Century Gothic"/>
              </a:defRPr>
            </a:lvl8pPr>
            <a:lvl9pPr lvl="8" rtl="0">
              <a:spcBef>
                <a:spcPts val="0"/>
              </a:spcBef>
              <a:spcAft>
                <a:spcPts val="0"/>
              </a:spcAft>
              <a:buNone/>
              <a:defRPr sz="14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pic>
        <p:nvPicPr>
          <p:cNvPr id="67" name="Google Shape;67;p16"/>
          <p:cNvPicPr preferRelativeResize="0"/>
          <p:nvPr/>
        </p:nvPicPr>
        <p:blipFill rotWithShape="1">
          <a:blip r:embed="rId2">
            <a:alphaModFix/>
          </a:blip>
          <a:srcRect/>
          <a:stretch/>
        </p:blipFill>
        <p:spPr>
          <a:xfrm>
            <a:off x="3864959" y="970961"/>
            <a:ext cx="5279041" cy="3084556"/>
          </a:xfrm>
          <a:prstGeom prst="rect">
            <a:avLst/>
          </a:prstGeom>
          <a:noFill/>
          <a:ln>
            <a:noFill/>
          </a:ln>
        </p:spPr>
      </p:pic>
      <p:sp>
        <p:nvSpPr>
          <p:cNvPr id="68" name="Google Shape;68;p16"/>
          <p:cNvSpPr>
            <a:spLocks noGrp="1"/>
          </p:cNvSpPr>
          <p:nvPr>
            <p:ph type="pic" idx="2"/>
          </p:nvPr>
        </p:nvSpPr>
        <p:spPr>
          <a:xfrm>
            <a:off x="4724400" y="1364672"/>
            <a:ext cx="3456300" cy="2182200"/>
          </a:xfrm>
          <a:prstGeom prst="rect">
            <a:avLst/>
          </a:prstGeom>
          <a:noFill/>
          <a:ln>
            <a:noFill/>
          </a:ln>
        </p:spPr>
        <p:txBody>
          <a:bodyPr spcFirstLastPara="1" wrap="square" lIns="68575" tIns="68575" rIns="68575" bIns="68575" anchor="ctr" anchorCtr="0">
            <a:noAutofit/>
          </a:bodyPr>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69" name="Google Shape;69;p16"/>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7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0" name="Google Shape;20;p3"/>
          <p:cNvSpPr txBox="1">
            <a:spLocks noGrp="1"/>
          </p:cNvSpPr>
          <p:nvPr>
            <p:ph type="body" idx="1"/>
          </p:nvPr>
        </p:nvSpPr>
        <p:spPr>
          <a:xfrm>
            <a:off x="257175" y="838200"/>
            <a:ext cx="86298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5" name="Google Shape;25;p5"/>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
        <p:nvSpPr>
          <p:cNvPr id="26" name="Google Shape;26;p5"/>
          <p:cNvSpPr txBox="1">
            <a:spLocks noGrp="1"/>
          </p:cNvSpPr>
          <p:nvPr>
            <p:ph type="body" idx="2"/>
          </p:nvPr>
        </p:nvSpPr>
        <p:spPr>
          <a:xfrm>
            <a:off x="47529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Break">
  <p:cSld name="Section Break v1">
    <p:bg>
      <p:bgPr>
        <a:gradFill>
          <a:gsLst>
            <a:gs pos="0">
              <a:schemeClr val="accent1"/>
            </a:gs>
            <a:gs pos="91000">
              <a:schemeClr val="accent2"/>
            </a:gs>
            <a:gs pos="100000">
              <a:schemeClr val="accent2"/>
            </a:gs>
          </a:gsLst>
          <a:lin ang="2400000" scaled="0"/>
        </a:gradFill>
        <a:effectLst/>
      </p:bgPr>
    </p:bg>
    <p:spTree>
      <p:nvGrpSpPr>
        <p:cNvPr id="1" name="Shape 27"/>
        <p:cNvGrpSpPr/>
        <p:nvPr/>
      </p:nvGrpSpPr>
      <p:grpSpPr>
        <a:xfrm>
          <a:off x="0" y="0"/>
          <a:ext cx="0" cy="0"/>
          <a:chOff x="0" y="0"/>
          <a:chExt cx="0" cy="0"/>
        </a:xfrm>
      </p:grpSpPr>
      <p:pic>
        <p:nvPicPr>
          <p:cNvPr id="28" name="Google Shape;28;p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9" name="Google Shape;29;p6"/>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lvl1pPr lvl="0" rtl="0">
              <a:spcBef>
                <a:spcPts val="0"/>
              </a:spcBef>
              <a:spcAft>
                <a:spcPts val="0"/>
              </a:spcAft>
              <a:buNone/>
              <a:defRPr b="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 name="Google Shape;30;p6"/>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rgbClr val="FFFFFF"/>
                </a:solidFill>
                <a:latin typeface="Century Gothic"/>
                <a:ea typeface="Century Gothic"/>
                <a:cs typeface="Century Gothic"/>
                <a:sym typeface="Century Gothic"/>
              </a:defRPr>
            </a:lvl1pPr>
            <a:lvl2pPr lvl="1" rtl="0">
              <a:spcBef>
                <a:spcPts val="0"/>
              </a:spcBef>
              <a:spcAft>
                <a:spcPts val="0"/>
              </a:spcAft>
              <a:buNone/>
              <a:defRPr sz="1400" b="1">
                <a:solidFill>
                  <a:srgbClr val="FFFFFF"/>
                </a:solidFill>
                <a:latin typeface="Century Gothic"/>
                <a:ea typeface="Century Gothic"/>
                <a:cs typeface="Century Gothic"/>
                <a:sym typeface="Century Gothic"/>
              </a:defRPr>
            </a:lvl2pPr>
            <a:lvl3pPr lvl="2" rtl="0">
              <a:spcBef>
                <a:spcPts val="0"/>
              </a:spcBef>
              <a:spcAft>
                <a:spcPts val="0"/>
              </a:spcAft>
              <a:buNone/>
              <a:defRPr sz="1400" b="1">
                <a:solidFill>
                  <a:srgbClr val="FFFFFF"/>
                </a:solidFill>
                <a:latin typeface="Century Gothic"/>
                <a:ea typeface="Century Gothic"/>
                <a:cs typeface="Century Gothic"/>
                <a:sym typeface="Century Gothic"/>
              </a:defRPr>
            </a:lvl3pPr>
            <a:lvl4pPr lvl="3" rtl="0">
              <a:spcBef>
                <a:spcPts val="0"/>
              </a:spcBef>
              <a:spcAft>
                <a:spcPts val="0"/>
              </a:spcAft>
              <a:buNone/>
              <a:defRPr sz="1400" b="1">
                <a:solidFill>
                  <a:srgbClr val="FFFFFF"/>
                </a:solidFill>
                <a:latin typeface="Century Gothic"/>
                <a:ea typeface="Century Gothic"/>
                <a:cs typeface="Century Gothic"/>
                <a:sym typeface="Century Gothic"/>
              </a:defRPr>
            </a:lvl4pPr>
            <a:lvl5pPr lvl="4" rtl="0">
              <a:spcBef>
                <a:spcPts val="0"/>
              </a:spcBef>
              <a:spcAft>
                <a:spcPts val="0"/>
              </a:spcAft>
              <a:buNone/>
              <a:defRPr sz="1400" b="1">
                <a:solidFill>
                  <a:srgbClr val="FFFFFF"/>
                </a:solidFill>
                <a:latin typeface="Century Gothic"/>
                <a:ea typeface="Century Gothic"/>
                <a:cs typeface="Century Gothic"/>
                <a:sym typeface="Century Gothic"/>
              </a:defRPr>
            </a:lvl5pPr>
            <a:lvl6pPr lvl="5" rtl="0">
              <a:spcBef>
                <a:spcPts val="0"/>
              </a:spcBef>
              <a:spcAft>
                <a:spcPts val="0"/>
              </a:spcAft>
              <a:buNone/>
              <a:defRPr sz="1400" b="1">
                <a:solidFill>
                  <a:srgbClr val="FFFFFF"/>
                </a:solidFill>
                <a:latin typeface="Century Gothic"/>
                <a:ea typeface="Century Gothic"/>
                <a:cs typeface="Century Gothic"/>
                <a:sym typeface="Century Gothic"/>
              </a:defRPr>
            </a:lvl6pPr>
            <a:lvl7pPr lvl="6" rtl="0">
              <a:spcBef>
                <a:spcPts val="0"/>
              </a:spcBef>
              <a:spcAft>
                <a:spcPts val="0"/>
              </a:spcAft>
              <a:buNone/>
              <a:defRPr sz="1400" b="1">
                <a:solidFill>
                  <a:srgbClr val="FFFFFF"/>
                </a:solidFill>
                <a:latin typeface="Century Gothic"/>
                <a:ea typeface="Century Gothic"/>
                <a:cs typeface="Century Gothic"/>
                <a:sym typeface="Century Gothic"/>
              </a:defRPr>
            </a:lvl7pPr>
            <a:lvl8pPr lvl="7" rtl="0">
              <a:spcBef>
                <a:spcPts val="0"/>
              </a:spcBef>
              <a:spcAft>
                <a:spcPts val="0"/>
              </a:spcAft>
              <a:buNone/>
              <a:defRPr sz="1400" b="1">
                <a:solidFill>
                  <a:srgbClr val="FFFFFF"/>
                </a:solidFill>
                <a:latin typeface="Century Gothic"/>
                <a:ea typeface="Century Gothic"/>
                <a:cs typeface="Century Gothic"/>
                <a:sym typeface="Century Gothic"/>
              </a:defRPr>
            </a:lvl8pPr>
            <a:lvl9pPr lvl="8" rtl="0">
              <a:spcBef>
                <a:spcPts val="0"/>
              </a:spcBef>
              <a:spcAft>
                <a:spcPts val="0"/>
              </a:spcAft>
              <a:buNone/>
              <a:defRPr sz="14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pic>
        <p:nvPicPr>
          <p:cNvPr id="33" name="Google Shape;33;p7"/>
          <p:cNvPicPr preferRelativeResize="0"/>
          <p:nvPr/>
        </p:nvPicPr>
        <p:blipFill rotWithShape="1">
          <a:blip r:embed="rId2">
            <a:alphaModFix/>
          </a:blip>
          <a:srcRect/>
          <a:stretch/>
        </p:blipFill>
        <p:spPr>
          <a:xfrm>
            <a:off x="3864959" y="970961"/>
            <a:ext cx="5279041" cy="3084556"/>
          </a:xfrm>
          <a:prstGeom prst="rect">
            <a:avLst/>
          </a:prstGeom>
          <a:noFill/>
          <a:ln>
            <a:noFill/>
          </a:ln>
        </p:spPr>
      </p:pic>
      <p:sp>
        <p:nvSpPr>
          <p:cNvPr id="34" name="Google Shape;34;p7"/>
          <p:cNvSpPr>
            <a:spLocks noGrp="1"/>
          </p:cNvSpPr>
          <p:nvPr>
            <p:ph type="pic" idx="2"/>
          </p:nvPr>
        </p:nvSpPr>
        <p:spPr>
          <a:xfrm>
            <a:off x="4724400" y="1364672"/>
            <a:ext cx="3456300" cy="2182200"/>
          </a:xfrm>
          <a:prstGeom prst="rect">
            <a:avLst/>
          </a:prstGeom>
          <a:noFill/>
          <a:ln>
            <a:noFill/>
          </a:ln>
        </p:spPr>
        <p:txBody>
          <a:bodyPr spcFirstLastPara="1" wrap="square" lIns="68575" tIns="68575" rIns="68575" bIns="68575" anchor="ctr" anchorCtr="0">
            <a:noAutofit/>
          </a:bodyPr>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 name="Google Shape;35;p7"/>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3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eer">
  <p:cSld name="Leer">
    <p:spTree>
      <p:nvGrpSpPr>
        <p:cNvPr id="1" name="Shape 3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192"/>
        <p:cNvGrpSpPr/>
        <p:nvPr/>
      </p:nvGrpSpPr>
      <p:grpSpPr>
        <a:xfrm>
          <a:off x="0" y="0"/>
          <a:ext cx="0" cy="0"/>
          <a:chOff x="0" y="0"/>
          <a:chExt cx="0" cy="0"/>
        </a:xfrm>
      </p:grpSpPr>
      <p:pic>
        <p:nvPicPr>
          <p:cNvPr id="193" name="Google Shape;193;p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194" name="Google Shape;194;p34"/>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95" name="Google Shape;195;p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96" name="Google Shape;196;p34"/>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97" name="Google Shape;197;p34"/>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1013897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7" name="Google Shape;7;p1"/>
          <p:cNvSpPr/>
          <p:nvPr/>
        </p:nvSpPr>
        <p:spPr>
          <a:xfrm>
            <a:off x="0" y="0"/>
            <a:ext cx="9144000" cy="34200"/>
          </a:xfrm>
          <a:prstGeom prst="rect">
            <a:avLst/>
          </a:prstGeom>
          <a:gradFill>
            <a:gsLst>
              <a:gs pos="0">
                <a:schemeClr val="accent1"/>
              </a:gs>
              <a:gs pos="91000">
                <a:schemeClr val="accent2"/>
              </a:gs>
              <a:gs pos="100000">
                <a:schemeClr val="accent2"/>
              </a:gs>
            </a:gsLst>
            <a:lin ang="2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 name="Google Shape;8;p1"/>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a:t>
            </a:r>
            <a:r>
              <a:rPr lang="en-US" sz="700">
                <a:solidFill>
                  <a:srgbClr val="8EA8AF"/>
                </a:solidFill>
                <a:latin typeface="Century Gothic"/>
                <a:ea typeface="Century Gothic"/>
                <a:cs typeface="Century Gothic"/>
                <a:sym typeface="Century Gothic"/>
              </a:rPr>
              <a:t>21</a:t>
            </a:r>
            <a:r>
              <a:rPr lang="en-US" sz="700" b="0" i="0" u="none" strike="noStrike" cap="none">
                <a:solidFill>
                  <a:srgbClr val="8EA8AF"/>
                </a:solidFill>
                <a:latin typeface="Century Gothic"/>
                <a:ea typeface="Century Gothic"/>
                <a:cs typeface="Century Gothic"/>
                <a:sym typeface="Century Gothic"/>
              </a:rPr>
              <a:t> Cloud Native Computing Foundation</a:t>
            </a:r>
            <a:endParaRPr sz="1100"/>
          </a:p>
        </p:txBody>
      </p:sp>
      <p:sp>
        <p:nvSpPr>
          <p:cNvPr id="9" name="Google Shape;9;p1"/>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10" name="Google Shape;10;p1"/>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11" name="Google Shape;11;p1"/>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6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
        <p:cNvGrpSpPr/>
        <p:nvPr/>
      </p:nvGrpSpPr>
      <p:grpSpPr>
        <a:xfrm>
          <a:off x="0" y="0"/>
          <a:ext cx="0" cy="0"/>
          <a:chOff x="0" y="0"/>
          <a:chExt cx="0" cy="0"/>
        </a:xfrm>
      </p:grpSpPr>
      <p:sp>
        <p:nvSpPr>
          <p:cNvPr id="39" name="Google Shape;39;p1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0" name="Google Shape;40;p10"/>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41" name="Google Shape;41;p10"/>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a:t>
            </a:r>
            <a:r>
              <a:rPr lang="en-US" sz="700">
                <a:solidFill>
                  <a:srgbClr val="8EA8AF"/>
                </a:solidFill>
                <a:latin typeface="Century Gothic"/>
                <a:ea typeface="Century Gothic"/>
                <a:cs typeface="Century Gothic"/>
                <a:sym typeface="Century Gothic"/>
              </a:rPr>
              <a:t>20</a:t>
            </a:r>
            <a:r>
              <a:rPr lang="en-US" sz="700" b="0" i="0" u="none" strike="noStrike" cap="none">
                <a:solidFill>
                  <a:srgbClr val="8EA8AF"/>
                </a:solidFill>
                <a:latin typeface="Century Gothic"/>
                <a:ea typeface="Century Gothic"/>
                <a:cs typeface="Century Gothic"/>
                <a:sym typeface="Century Gothic"/>
              </a:rPr>
              <a:t> Cloud Native Computing Foundation</a:t>
            </a:r>
            <a:endParaRPr sz="1100"/>
          </a:p>
        </p:txBody>
      </p:sp>
      <p:sp>
        <p:nvSpPr>
          <p:cNvPr id="42" name="Google Shape;42;p10"/>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43" name="Google Shape;43;p10"/>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44" name="Google Shape;44;p10"/>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
        <p:nvSpPr>
          <p:cNvPr id="45" name="Google Shape;45;p10"/>
          <p:cNvSpPr txBox="1"/>
          <p:nvPr/>
        </p:nvSpPr>
        <p:spPr>
          <a:xfrm>
            <a:off x="7834369" y="4730663"/>
            <a:ext cx="990300" cy="262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200">
                <a:latin typeface="Century Gothic"/>
                <a:ea typeface="Century Gothic"/>
                <a:cs typeface="Century Gothic"/>
                <a:sym typeface="Century Gothic"/>
              </a:rPr>
              <a:t>@oicheryl</a:t>
            </a:r>
            <a:endParaRPr sz="1200">
              <a:latin typeface="Century Gothic"/>
              <a:ea typeface="Century Gothic"/>
              <a:cs typeface="Century Gothic"/>
              <a:sym typeface="Century Gothic"/>
            </a:endParaRPr>
          </a:p>
        </p:txBody>
      </p:sp>
    </p:spTree>
  </p:cSld>
  <p:clrMap bg1="lt1" tx1="dk1" bg2="dk2" tx2="lt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cncf/presentations"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13" Type="http://schemas.openxmlformats.org/officeDocument/2006/relationships/image" Target="../media/image192.png"/><Relationship Id="rId18" Type="http://schemas.openxmlformats.org/officeDocument/2006/relationships/image" Target="../media/image197.png"/><Relationship Id="rId26" Type="http://schemas.openxmlformats.org/officeDocument/2006/relationships/image" Target="../media/image205.png"/><Relationship Id="rId39" Type="http://schemas.openxmlformats.org/officeDocument/2006/relationships/image" Target="../media/image218.png"/><Relationship Id="rId21" Type="http://schemas.openxmlformats.org/officeDocument/2006/relationships/image" Target="../media/image200.png"/><Relationship Id="rId34" Type="http://schemas.openxmlformats.org/officeDocument/2006/relationships/image" Target="../media/image213.png"/><Relationship Id="rId42" Type="http://schemas.openxmlformats.org/officeDocument/2006/relationships/image" Target="../media/image221.png"/><Relationship Id="rId47" Type="http://schemas.openxmlformats.org/officeDocument/2006/relationships/image" Target="../media/image226.png"/><Relationship Id="rId50" Type="http://schemas.openxmlformats.org/officeDocument/2006/relationships/image" Target="../media/image229.png"/><Relationship Id="rId55" Type="http://schemas.openxmlformats.org/officeDocument/2006/relationships/image" Target="../media/image234.png"/><Relationship Id="rId7" Type="http://schemas.openxmlformats.org/officeDocument/2006/relationships/image" Target="../media/image186.png"/><Relationship Id="rId2" Type="http://schemas.openxmlformats.org/officeDocument/2006/relationships/notesSlide" Target="../notesSlides/notesSlide10.xml"/><Relationship Id="rId16" Type="http://schemas.openxmlformats.org/officeDocument/2006/relationships/image" Target="../media/image195.png"/><Relationship Id="rId29" Type="http://schemas.openxmlformats.org/officeDocument/2006/relationships/image" Target="../media/image208.png"/><Relationship Id="rId11" Type="http://schemas.openxmlformats.org/officeDocument/2006/relationships/image" Target="../media/image190.png"/><Relationship Id="rId24" Type="http://schemas.openxmlformats.org/officeDocument/2006/relationships/image" Target="../media/image203.png"/><Relationship Id="rId32" Type="http://schemas.openxmlformats.org/officeDocument/2006/relationships/image" Target="../media/image211.png"/><Relationship Id="rId37" Type="http://schemas.openxmlformats.org/officeDocument/2006/relationships/image" Target="../media/image216.png"/><Relationship Id="rId40" Type="http://schemas.openxmlformats.org/officeDocument/2006/relationships/image" Target="../media/image219.png"/><Relationship Id="rId45" Type="http://schemas.openxmlformats.org/officeDocument/2006/relationships/image" Target="../media/image224.png"/><Relationship Id="rId53" Type="http://schemas.openxmlformats.org/officeDocument/2006/relationships/image" Target="../media/image232.png"/><Relationship Id="rId58" Type="http://schemas.openxmlformats.org/officeDocument/2006/relationships/image" Target="../media/image237.png"/><Relationship Id="rId5" Type="http://schemas.openxmlformats.org/officeDocument/2006/relationships/image" Target="../media/image184.png"/><Relationship Id="rId19" Type="http://schemas.openxmlformats.org/officeDocument/2006/relationships/image" Target="../media/image198.png"/><Relationship Id="rId4" Type="http://schemas.openxmlformats.org/officeDocument/2006/relationships/image" Target="../media/image183.png"/><Relationship Id="rId9" Type="http://schemas.openxmlformats.org/officeDocument/2006/relationships/image" Target="../media/image188.png"/><Relationship Id="rId14" Type="http://schemas.openxmlformats.org/officeDocument/2006/relationships/image" Target="../media/image193.png"/><Relationship Id="rId22" Type="http://schemas.openxmlformats.org/officeDocument/2006/relationships/image" Target="../media/image201.png"/><Relationship Id="rId27" Type="http://schemas.openxmlformats.org/officeDocument/2006/relationships/image" Target="../media/image206.png"/><Relationship Id="rId30" Type="http://schemas.openxmlformats.org/officeDocument/2006/relationships/image" Target="../media/image209.png"/><Relationship Id="rId35" Type="http://schemas.openxmlformats.org/officeDocument/2006/relationships/image" Target="../media/image214.png"/><Relationship Id="rId43" Type="http://schemas.openxmlformats.org/officeDocument/2006/relationships/image" Target="../media/image222.png"/><Relationship Id="rId48" Type="http://schemas.openxmlformats.org/officeDocument/2006/relationships/image" Target="../media/image227.png"/><Relationship Id="rId56" Type="http://schemas.openxmlformats.org/officeDocument/2006/relationships/image" Target="../media/image235.png"/><Relationship Id="rId8" Type="http://schemas.openxmlformats.org/officeDocument/2006/relationships/image" Target="../media/image187.png"/><Relationship Id="rId51" Type="http://schemas.openxmlformats.org/officeDocument/2006/relationships/image" Target="../media/image230.png"/><Relationship Id="rId3" Type="http://schemas.openxmlformats.org/officeDocument/2006/relationships/image" Target="../media/image182.png"/><Relationship Id="rId12" Type="http://schemas.openxmlformats.org/officeDocument/2006/relationships/image" Target="../media/image191.png"/><Relationship Id="rId17" Type="http://schemas.openxmlformats.org/officeDocument/2006/relationships/image" Target="../media/image196.png"/><Relationship Id="rId25" Type="http://schemas.openxmlformats.org/officeDocument/2006/relationships/image" Target="../media/image204.png"/><Relationship Id="rId33" Type="http://schemas.openxmlformats.org/officeDocument/2006/relationships/image" Target="../media/image212.png"/><Relationship Id="rId38" Type="http://schemas.openxmlformats.org/officeDocument/2006/relationships/image" Target="../media/image217.png"/><Relationship Id="rId46" Type="http://schemas.openxmlformats.org/officeDocument/2006/relationships/image" Target="../media/image225.png"/><Relationship Id="rId59" Type="http://schemas.openxmlformats.org/officeDocument/2006/relationships/image" Target="../media/image238.png"/><Relationship Id="rId20" Type="http://schemas.openxmlformats.org/officeDocument/2006/relationships/image" Target="../media/image199.png"/><Relationship Id="rId41" Type="http://schemas.openxmlformats.org/officeDocument/2006/relationships/image" Target="../media/image220.png"/><Relationship Id="rId54" Type="http://schemas.openxmlformats.org/officeDocument/2006/relationships/image" Target="../media/image233.png"/><Relationship Id="rId1" Type="http://schemas.openxmlformats.org/officeDocument/2006/relationships/slideLayout" Target="../slideLayouts/slideLayout3.xml"/><Relationship Id="rId6" Type="http://schemas.openxmlformats.org/officeDocument/2006/relationships/image" Target="../media/image185.png"/><Relationship Id="rId15" Type="http://schemas.openxmlformats.org/officeDocument/2006/relationships/image" Target="../media/image194.png"/><Relationship Id="rId23" Type="http://schemas.openxmlformats.org/officeDocument/2006/relationships/image" Target="../media/image202.png"/><Relationship Id="rId28" Type="http://schemas.openxmlformats.org/officeDocument/2006/relationships/image" Target="../media/image207.png"/><Relationship Id="rId36" Type="http://schemas.openxmlformats.org/officeDocument/2006/relationships/image" Target="../media/image215.png"/><Relationship Id="rId49" Type="http://schemas.openxmlformats.org/officeDocument/2006/relationships/image" Target="../media/image228.png"/><Relationship Id="rId57" Type="http://schemas.openxmlformats.org/officeDocument/2006/relationships/image" Target="../media/image236.png"/><Relationship Id="rId10" Type="http://schemas.openxmlformats.org/officeDocument/2006/relationships/image" Target="../media/image189.png"/><Relationship Id="rId31" Type="http://schemas.openxmlformats.org/officeDocument/2006/relationships/image" Target="../media/image210.png"/><Relationship Id="rId44" Type="http://schemas.openxmlformats.org/officeDocument/2006/relationships/image" Target="../media/image223.png"/><Relationship Id="rId52" Type="http://schemas.openxmlformats.org/officeDocument/2006/relationships/image" Target="../media/image231.png"/></Relationships>
</file>

<file path=ppt/slides/_rels/slide11.xml.rels><?xml version="1.0" encoding="UTF-8" standalone="yes"?>
<Relationships xmlns="http://schemas.openxmlformats.org/package/2006/relationships"><Relationship Id="rId3" Type="http://schemas.openxmlformats.org/officeDocument/2006/relationships/hyperlink" Target="https://landscape.cncf.io/members"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40.png"/><Relationship Id="rId4" Type="http://schemas.openxmlformats.org/officeDocument/2006/relationships/image" Target="../media/image239.png"/></Relationships>
</file>

<file path=ppt/slides/_rels/slide12.xml.rels><?xml version="1.0" encoding="UTF-8" standalone="yes"?>
<Relationships xmlns="http://schemas.openxmlformats.org/package/2006/relationships"><Relationship Id="rId26" Type="http://schemas.openxmlformats.org/officeDocument/2006/relationships/image" Target="../media/image263.png"/><Relationship Id="rId21" Type="http://schemas.openxmlformats.org/officeDocument/2006/relationships/image" Target="../media/image258.png"/><Relationship Id="rId34" Type="http://schemas.openxmlformats.org/officeDocument/2006/relationships/image" Target="../media/image271.png"/><Relationship Id="rId42" Type="http://schemas.openxmlformats.org/officeDocument/2006/relationships/image" Target="../media/image279.png"/><Relationship Id="rId47" Type="http://schemas.openxmlformats.org/officeDocument/2006/relationships/image" Target="../media/image216.png"/><Relationship Id="rId50" Type="http://schemas.openxmlformats.org/officeDocument/2006/relationships/image" Target="../media/image285.png"/><Relationship Id="rId55" Type="http://schemas.openxmlformats.org/officeDocument/2006/relationships/image" Target="../media/image290.png"/><Relationship Id="rId63" Type="http://schemas.openxmlformats.org/officeDocument/2006/relationships/image" Target="../media/image298.png"/><Relationship Id="rId7" Type="http://schemas.openxmlformats.org/officeDocument/2006/relationships/image" Target="../media/image245.png"/><Relationship Id="rId2" Type="http://schemas.openxmlformats.org/officeDocument/2006/relationships/notesSlide" Target="../notesSlides/notesSlide12.xml"/><Relationship Id="rId16" Type="http://schemas.openxmlformats.org/officeDocument/2006/relationships/image" Target="../media/image253.png"/><Relationship Id="rId29" Type="http://schemas.openxmlformats.org/officeDocument/2006/relationships/image" Target="../media/image266.png"/><Relationship Id="rId11" Type="http://schemas.openxmlformats.org/officeDocument/2006/relationships/image" Target="../media/image249.png"/><Relationship Id="rId24" Type="http://schemas.openxmlformats.org/officeDocument/2006/relationships/image" Target="../media/image261.png"/><Relationship Id="rId32" Type="http://schemas.openxmlformats.org/officeDocument/2006/relationships/image" Target="../media/image269.png"/><Relationship Id="rId37" Type="http://schemas.openxmlformats.org/officeDocument/2006/relationships/image" Target="../media/image274.png"/><Relationship Id="rId40" Type="http://schemas.openxmlformats.org/officeDocument/2006/relationships/image" Target="../media/image277.png"/><Relationship Id="rId45" Type="http://schemas.openxmlformats.org/officeDocument/2006/relationships/image" Target="../media/image211.png"/><Relationship Id="rId53" Type="http://schemas.openxmlformats.org/officeDocument/2006/relationships/image" Target="../media/image288.png"/><Relationship Id="rId58" Type="http://schemas.openxmlformats.org/officeDocument/2006/relationships/image" Target="../media/image293.png"/><Relationship Id="rId5" Type="http://schemas.openxmlformats.org/officeDocument/2006/relationships/image" Target="../media/image243.png"/><Relationship Id="rId61" Type="http://schemas.openxmlformats.org/officeDocument/2006/relationships/image" Target="../media/image296.png"/><Relationship Id="rId19" Type="http://schemas.openxmlformats.org/officeDocument/2006/relationships/image" Target="../media/image256.tiff"/><Relationship Id="rId14" Type="http://schemas.openxmlformats.org/officeDocument/2006/relationships/image" Target="../media/image198.png"/><Relationship Id="rId22" Type="http://schemas.openxmlformats.org/officeDocument/2006/relationships/image" Target="../media/image259.png"/><Relationship Id="rId27" Type="http://schemas.openxmlformats.org/officeDocument/2006/relationships/image" Target="../media/image264.png"/><Relationship Id="rId30" Type="http://schemas.openxmlformats.org/officeDocument/2006/relationships/image" Target="../media/image267.png"/><Relationship Id="rId35" Type="http://schemas.openxmlformats.org/officeDocument/2006/relationships/image" Target="../media/image272.png"/><Relationship Id="rId43" Type="http://schemas.openxmlformats.org/officeDocument/2006/relationships/image" Target="../media/image280.png"/><Relationship Id="rId48" Type="http://schemas.openxmlformats.org/officeDocument/2006/relationships/image" Target="../media/image283.png"/><Relationship Id="rId56" Type="http://schemas.openxmlformats.org/officeDocument/2006/relationships/image" Target="../media/image291.png"/><Relationship Id="rId64" Type="http://schemas.openxmlformats.org/officeDocument/2006/relationships/image" Target="../media/image299.png"/><Relationship Id="rId8" Type="http://schemas.openxmlformats.org/officeDocument/2006/relationships/image" Target="../media/image246.jpeg"/><Relationship Id="rId51" Type="http://schemas.openxmlformats.org/officeDocument/2006/relationships/image" Target="../media/image286.png"/><Relationship Id="rId3" Type="http://schemas.openxmlformats.org/officeDocument/2006/relationships/image" Target="../media/image241.png"/><Relationship Id="rId12" Type="http://schemas.openxmlformats.org/officeDocument/2006/relationships/image" Target="../media/image250.tiff"/><Relationship Id="rId17" Type="http://schemas.openxmlformats.org/officeDocument/2006/relationships/image" Target="../media/image254.png"/><Relationship Id="rId25" Type="http://schemas.openxmlformats.org/officeDocument/2006/relationships/image" Target="../media/image262.svg"/><Relationship Id="rId33" Type="http://schemas.openxmlformats.org/officeDocument/2006/relationships/image" Target="../media/image270.png"/><Relationship Id="rId38" Type="http://schemas.openxmlformats.org/officeDocument/2006/relationships/image" Target="../media/image275.png"/><Relationship Id="rId46" Type="http://schemas.openxmlformats.org/officeDocument/2006/relationships/image" Target="../media/image282.png"/><Relationship Id="rId59" Type="http://schemas.openxmlformats.org/officeDocument/2006/relationships/image" Target="../media/image294.png"/><Relationship Id="rId20" Type="http://schemas.openxmlformats.org/officeDocument/2006/relationships/image" Target="../media/image257.png"/><Relationship Id="rId41" Type="http://schemas.openxmlformats.org/officeDocument/2006/relationships/image" Target="../media/image278.png"/><Relationship Id="rId54" Type="http://schemas.openxmlformats.org/officeDocument/2006/relationships/image" Target="../media/image289.png"/><Relationship Id="rId62" Type="http://schemas.openxmlformats.org/officeDocument/2006/relationships/image" Target="../media/image297.jpeg"/><Relationship Id="rId1" Type="http://schemas.openxmlformats.org/officeDocument/2006/relationships/slideLayout" Target="../slideLayouts/slideLayout2.xml"/><Relationship Id="rId6" Type="http://schemas.openxmlformats.org/officeDocument/2006/relationships/image" Target="../media/image244.png"/><Relationship Id="rId15" Type="http://schemas.openxmlformats.org/officeDocument/2006/relationships/image" Target="../media/image252.png"/><Relationship Id="rId23" Type="http://schemas.openxmlformats.org/officeDocument/2006/relationships/image" Target="../media/image260.png"/><Relationship Id="rId28" Type="http://schemas.openxmlformats.org/officeDocument/2006/relationships/image" Target="../media/image265.png"/><Relationship Id="rId36" Type="http://schemas.openxmlformats.org/officeDocument/2006/relationships/image" Target="../media/image273.png"/><Relationship Id="rId49" Type="http://schemas.openxmlformats.org/officeDocument/2006/relationships/image" Target="../media/image284.png"/><Relationship Id="rId57" Type="http://schemas.openxmlformats.org/officeDocument/2006/relationships/image" Target="../media/image292.png"/><Relationship Id="rId10" Type="http://schemas.openxmlformats.org/officeDocument/2006/relationships/image" Target="../media/image248.png"/><Relationship Id="rId31" Type="http://schemas.openxmlformats.org/officeDocument/2006/relationships/image" Target="../media/image268.png"/><Relationship Id="rId44" Type="http://schemas.openxmlformats.org/officeDocument/2006/relationships/image" Target="../media/image281.png"/><Relationship Id="rId52" Type="http://schemas.openxmlformats.org/officeDocument/2006/relationships/image" Target="../media/image287.png"/><Relationship Id="rId60" Type="http://schemas.openxmlformats.org/officeDocument/2006/relationships/image" Target="../media/image295.png"/><Relationship Id="rId65" Type="http://schemas.openxmlformats.org/officeDocument/2006/relationships/image" Target="../media/image300.png"/><Relationship Id="rId4" Type="http://schemas.openxmlformats.org/officeDocument/2006/relationships/image" Target="../media/image242.png"/><Relationship Id="rId9" Type="http://schemas.openxmlformats.org/officeDocument/2006/relationships/image" Target="../media/image247.png"/><Relationship Id="rId13" Type="http://schemas.openxmlformats.org/officeDocument/2006/relationships/image" Target="../media/image251.png"/><Relationship Id="rId18" Type="http://schemas.openxmlformats.org/officeDocument/2006/relationships/image" Target="../media/image255.png"/><Relationship Id="rId39" Type="http://schemas.openxmlformats.org/officeDocument/2006/relationships/image" Target="../media/image276.tiff"/></Relationships>
</file>

<file path=ppt/slides/_rels/slide13.xml.rels><?xml version="1.0" encoding="UTF-8" standalone="yes"?>
<Relationships xmlns="http://schemas.openxmlformats.org/package/2006/relationships"><Relationship Id="rId13" Type="http://schemas.openxmlformats.org/officeDocument/2006/relationships/image" Target="../media/image251.png"/><Relationship Id="rId18" Type="http://schemas.openxmlformats.org/officeDocument/2006/relationships/image" Target="../media/image255.png"/><Relationship Id="rId26" Type="http://schemas.openxmlformats.org/officeDocument/2006/relationships/image" Target="../media/image263.png"/><Relationship Id="rId39" Type="http://schemas.openxmlformats.org/officeDocument/2006/relationships/image" Target="../media/image276.tiff"/><Relationship Id="rId21" Type="http://schemas.openxmlformats.org/officeDocument/2006/relationships/image" Target="../media/image258.png"/><Relationship Id="rId34" Type="http://schemas.openxmlformats.org/officeDocument/2006/relationships/image" Target="../media/image271.png"/><Relationship Id="rId42" Type="http://schemas.openxmlformats.org/officeDocument/2006/relationships/image" Target="../media/image279.png"/><Relationship Id="rId47" Type="http://schemas.openxmlformats.org/officeDocument/2006/relationships/image" Target="../media/image216.png"/><Relationship Id="rId50" Type="http://schemas.openxmlformats.org/officeDocument/2006/relationships/image" Target="../media/image285.png"/><Relationship Id="rId55" Type="http://schemas.openxmlformats.org/officeDocument/2006/relationships/image" Target="../media/image290.png"/><Relationship Id="rId7" Type="http://schemas.openxmlformats.org/officeDocument/2006/relationships/image" Target="../media/image245.png"/><Relationship Id="rId2" Type="http://schemas.openxmlformats.org/officeDocument/2006/relationships/notesSlide" Target="../notesSlides/notesSlide13.xml"/><Relationship Id="rId16" Type="http://schemas.openxmlformats.org/officeDocument/2006/relationships/image" Target="../media/image253.png"/><Relationship Id="rId29" Type="http://schemas.openxmlformats.org/officeDocument/2006/relationships/image" Target="../media/image266.png"/><Relationship Id="rId11" Type="http://schemas.openxmlformats.org/officeDocument/2006/relationships/image" Target="../media/image249.png"/><Relationship Id="rId24" Type="http://schemas.openxmlformats.org/officeDocument/2006/relationships/image" Target="../media/image261.png"/><Relationship Id="rId32" Type="http://schemas.openxmlformats.org/officeDocument/2006/relationships/image" Target="../media/image269.png"/><Relationship Id="rId37" Type="http://schemas.openxmlformats.org/officeDocument/2006/relationships/image" Target="../media/image274.png"/><Relationship Id="rId40" Type="http://schemas.openxmlformats.org/officeDocument/2006/relationships/image" Target="../media/image277.png"/><Relationship Id="rId45" Type="http://schemas.openxmlformats.org/officeDocument/2006/relationships/image" Target="../media/image211.png"/><Relationship Id="rId53" Type="http://schemas.openxmlformats.org/officeDocument/2006/relationships/image" Target="../media/image288.png"/><Relationship Id="rId58" Type="http://schemas.openxmlformats.org/officeDocument/2006/relationships/image" Target="../media/image293.png"/><Relationship Id="rId5" Type="http://schemas.openxmlformats.org/officeDocument/2006/relationships/image" Target="../media/image243.png"/><Relationship Id="rId19" Type="http://schemas.openxmlformats.org/officeDocument/2006/relationships/image" Target="../media/image256.tiff"/><Relationship Id="rId4" Type="http://schemas.openxmlformats.org/officeDocument/2006/relationships/image" Target="../media/image242.png"/><Relationship Id="rId9" Type="http://schemas.openxmlformats.org/officeDocument/2006/relationships/image" Target="../media/image247.png"/><Relationship Id="rId14" Type="http://schemas.openxmlformats.org/officeDocument/2006/relationships/image" Target="../media/image198.png"/><Relationship Id="rId22" Type="http://schemas.openxmlformats.org/officeDocument/2006/relationships/image" Target="../media/image259.png"/><Relationship Id="rId27" Type="http://schemas.openxmlformats.org/officeDocument/2006/relationships/image" Target="../media/image264.png"/><Relationship Id="rId30" Type="http://schemas.openxmlformats.org/officeDocument/2006/relationships/image" Target="../media/image267.png"/><Relationship Id="rId35" Type="http://schemas.openxmlformats.org/officeDocument/2006/relationships/image" Target="../media/image272.png"/><Relationship Id="rId43" Type="http://schemas.openxmlformats.org/officeDocument/2006/relationships/image" Target="../media/image280.png"/><Relationship Id="rId48" Type="http://schemas.openxmlformats.org/officeDocument/2006/relationships/image" Target="../media/image283.png"/><Relationship Id="rId56" Type="http://schemas.openxmlformats.org/officeDocument/2006/relationships/image" Target="../media/image291.png"/><Relationship Id="rId8" Type="http://schemas.openxmlformats.org/officeDocument/2006/relationships/image" Target="../media/image246.jpeg"/><Relationship Id="rId51" Type="http://schemas.openxmlformats.org/officeDocument/2006/relationships/image" Target="../media/image286.png"/><Relationship Id="rId3" Type="http://schemas.openxmlformats.org/officeDocument/2006/relationships/image" Target="../media/image241.png"/><Relationship Id="rId12" Type="http://schemas.openxmlformats.org/officeDocument/2006/relationships/image" Target="../media/image250.tiff"/><Relationship Id="rId17" Type="http://schemas.openxmlformats.org/officeDocument/2006/relationships/image" Target="../media/image254.png"/><Relationship Id="rId25" Type="http://schemas.openxmlformats.org/officeDocument/2006/relationships/image" Target="../media/image262.svg"/><Relationship Id="rId33" Type="http://schemas.openxmlformats.org/officeDocument/2006/relationships/image" Target="../media/image270.png"/><Relationship Id="rId38" Type="http://schemas.openxmlformats.org/officeDocument/2006/relationships/image" Target="../media/image275.png"/><Relationship Id="rId46" Type="http://schemas.openxmlformats.org/officeDocument/2006/relationships/image" Target="../media/image301.png"/><Relationship Id="rId59" Type="http://schemas.openxmlformats.org/officeDocument/2006/relationships/image" Target="../media/image294.png"/><Relationship Id="rId20" Type="http://schemas.openxmlformats.org/officeDocument/2006/relationships/image" Target="../media/image257.png"/><Relationship Id="rId41" Type="http://schemas.openxmlformats.org/officeDocument/2006/relationships/image" Target="../media/image278.png"/><Relationship Id="rId54" Type="http://schemas.openxmlformats.org/officeDocument/2006/relationships/image" Target="../media/image289.png"/><Relationship Id="rId1" Type="http://schemas.openxmlformats.org/officeDocument/2006/relationships/slideLayout" Target="../slideLayouts/slideLayout2.xml"/><Relationship Id="rId6" Type="http://schemas.openxmlformats.org/officeDocument/2006/relationships/image" Target="../media/image244.png"/><Relationship Id="rId15" Type="http://schemas.openxmlformats.org/officeDocument/2006/relationships/image" Target="../media/image252.png"/><Relationship Id="rId23" Type="http://schemas.openxmlformats.org/officeDocument/2006/relationships/image" Target="../media/image260.png"/><Relationship Id="rId28" Type="http://schemas.openxmlformats.org/officeDocument/2006/relationships/image" Target="../media/image265.png"/><Relationship Id="rId36" Type="http://schemas.openxmlformats.org/officeDocument/2006/relationships/image" Target="../media/image273.png"/><Relationship Id="rId49" Type="http://schemas.openxmlformats.org/officeDocument/2006/relationships/image" Target="../media/image284.png"/><Relationship Id="rId57" Type="http://schemas.openxmlformats.org/officeDocument/2006/relationships/image" Target="../media/image292.png"/><Relationship Id="rId10" Type="http://schemas.openxmlformats.org/officeDocument/2006/relationships/image" Target="../media/image248.png"/><Relationship Id="rId31" Type="http://schemas.openxmlformats.org/officeDocument/2006/relationships/image" Target="../media/image268.png"/><Relationship Id="rId44" Type="http://schemas.openxmlformats.org/officeDocument/2006/relationships/image" Target="../media/image281.png"/><Relationship Id="rId52" Type="http://schemas.openxmlformats.org/officeDocument/2006/relationships/image" Target="../media/image287.png"/><Relationship Id="rId60" Type="http://schemas.openxmlformats.org/officeDocument/2006/relationships/image" Target="../media/image30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cncf/toc/blob/master/DEFINITION.md"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hyperlink" Target="https://www.cncf.io/blog/2017/06/05/30-highest-velocity-open-source-project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hyperlink" Target="https://l.cncf.io" TargetMode="External"/><Relationship Id="rId4" Type="http://schemas.openxmlformats.org/officeDocument/2006/relationships/hyperlink" Target="https://l.cncf.io/" TargetMode="External"/></Relationships>
</file>

<file path=ppt/slides/_rels/slide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44.xml"/><Relationship Id="rId5" Type="http://schemas.openxmlformats.org/officeDocument/2006/relationships/slide" Target="slide33.xml"/><Relationship Id="rId4" Type="http://schemas.openxmlformats.org/officeDocument/2006/relationships/slide" Target="slide25.xml"/></Relationships>
</file>

<file path=ppt/slides/_rels/slide20.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l.cncf.io"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07.png"/></Relationships>
</file>

<file path=ppt/slides/_rels/slide22.xml.rels><?xml version="1.0" encoding="UTF-8" standalone="yes"?>
<Relationships xmlns="http://schemas.openxmlformats.org/package/2006/relationships"><Relationship Id="rId3" Type="http://schemas.openxmlformats.org/officeDocument/2006/relationships/hyperlink" Target="https://radar.cncf.io/" TargetMode="External"/><Relationship Id="rId7" Type="http://schemas.openxmlformats.org/officeDocument/2006/relationships/image" Target="../media/image31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308.png"/></Relationships>
</file>

<file path=ppt/slides/_rels/slide23.xml.rels><?xml version="1.0" encoding="UTF-8" standalone="yes"?>
<Relationships xmlns="http://schemas.openxmlformats.org/package/2006/relationships"><Relationship Id="rId8" Type="http://schemas.openxmlformats.org/officeDocument/2006/relationships/hyperlink" Target="https://www.cncf.io/speakers/" TargetMode="External"/><Relationship Id="rId3" Type="http://schemas.openxmlformats.org/officeDocument/2006/relationships/hyperlink" Target="https://github.com/cncf/ambassadors" TargetMode="External"/><Relationship Id="rId7" Type="http://schemas.openxmlformats.org/officeDocument/2006/relationships/hyperlink" Target="https://events.linuxfoundation.org/kubecon-cloudnativecon-europe/" TargetMode="External"/><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hyperlink" Target="https://github.com/cncf/kubernetes-community-days" TargetMode="External"/><Relationship Id="rId11" Type="http://schemas.openxmlformats.org/officeDocument/2006/relationships/image" Target="../media/image314.png"/><Relationship Id="rId5" Type="http://schemas.openxmlformats.org/officeDocument/2006/relationships/hyperlink" Target="https://community.cncf.io/" TargetMode="External"/><Relationship Id="rId10" Type="http://schemas.openxmlformats.org/officeDocument/2006/relationships/image" Target="../media/image313.jpeg"/><Relationship Id="rId4" Type="http://schemas.openxmlformats.org/officeDocument/2006/relationships/hyperlink" Target="https://github.com/cncf/mentoring" TargetMode="External"/><Relationship Id="rId9" Type="http://schemas.openxmlformats.org/officeDocument/2006/relationships/image" Target="../media/image312.jpeg"/></Relationships>
</file>

<file path=ppt/slides/_rels/slide24.xml.rels><?xml version="1.0" encoding="UTF-8" standalone="yes"?>
<Relationships xmlns="http://schemas.openxmlformats.org/package/2006/relationships"><Relationship Id="rId13" Type="http://schemas.openxmlformats.org/officeDocument/2006/relationships/hyperlink" Target="https://github.com/cncf/cnf-conformance/blob/master/README-testsuite.md" TargetMode="External"/><Relationship Id="rId18" Type="http://schemas.openxmlformats.org/officeDocument/2006/relationships/hyperlink" Target="https://github.com/cncf/glossary" TargetMode="External"/><Relationship Id="rId26" Type="http://schemas.openxmlformats.org/officeDocument/2006/relationships/image" Target="../media/image321.png"/><Relationship Id="rId39" Type="http://schemas.openxmlformats.org/officeDocument/2006/relationships/image" Target="../media/image334.png"/><Relationship Id="rId21" Type="http://schemas.openxmlformats.org/officeDocument/2006/relationships/image" Target="../media/image316.png"/><Relationship Id="rId34" Type="http://schemas.openxmlformats.org/officeDocument/2006/relationships/image" Target="../media/image329.png"/><Relationship Id="rId42" Type="http://schemas.openxmlformats.org/officeDocument/2006/relationships/image" Target="../media/image337.png"/><Relationship Id="rId7" Type="http://schemas.openxmlformats.org/officeDocument/2006/relationships/hyperlink" Target="https://github.com/cncf/sig-runtime" TargetMode="External"/><Relationship Id="rId2" Type="http://schemas.openxmlformats.org/officeDocument/2006/relationships/notesSlide" Target="../notesSlides/notesSlide24.xml"/><Relationship Id="rId16" Type="http://schemas.openxmlformats.org/officeDocument/2006/relationships/hyperlink" Target="https://kubernetes.io/blog/" TargetMode="External"/><Relationship Id="rId20" Type="http://schemas.openxmlformats.org/officeDocument/2006/relationships/image" Target="../media/image315.png"/><Relationship Id="rId29" Type="http://schemas.openxmlformats.org/officeDocument/2006/relationships/image" Target="../media/image324.png"/><Relationship Id="rId41" Type="http://schemas.openxmlformats.org/officeDocument/2006/relationships/image" Target="../media/image336.png"/><Relationship Id="rId1" Type="http://schemas.openxmlformats.org/officeDocument/2006/relationships/slideLayout" Target="../slideLayouts/slideLayout8.xml"/><Relationship Id="rId6" Type="http://schemas.openxmlformats.org/officeDocument/2006/relationships/hyperlink" Target="https://github.com/cncf/sig-network" TargetMode="External"/><Relationship Id="rId11" Type="http://schemas.openxmlformats.org/officeDocument/2006/relationships/hyperlink" Target="https://github.com/cncf/wg-ci" TargetMode="External"/><Relationship Id="rId24" Type="http://schemas.openxmlformats.org/officeDocument/2006/relationships/image" Target="../media/image319.png"/><Relationship Id="rId32" Type="http://schemas.openxmlformats.org/officeDocument/2006/relationships/image" Target="../media/image327.png"/><Relationship Id="rId37" Type="http://schemas.openxmlformats.org/officeDocument/2006/relationships/image" Target="../media/image332.png"/><Relationship Id="rId40" Type="http://schemas.openxmlformats.org/officeDocument/2006/relationships/image" Target="../media/image335.png"/><Relationship Id="rId5" Type="http://schemas.openxmlformats.org/officeDocument/2006/relationships/hyperlink" Target="https://github.com/cncf/sig-contributor-strategy" TargetMode="External"/><Relationship Id="rId15" Type="http://schemas.openxmlformats.org/officeDocument/2006/relationships/hyperlink" Target="https://www.cncf.io/blog/" TargetMode="External"/><Relationship Id="rId23" Type="http://schemas.openxmlformats.org/officeDocument/2006/relationships/image" Target="../media/image318.png"/><Relationship Id="rId28" Type="http://schemas.openxmlformats.org/officeDocument/2006/relationships/image" Target="../media/image323.png"/><Relationship Id="rId36" Type="http://schemas.openxmlformats.org/officeDocument/2006/relationships/image" Target="../media/image331.png"/><Relationship Id="rId10" Type="http://schemas.openxmlformats.org/officeDocument/2006/relationships/hyperlink" Target="https://github.com/cncf/sig-observability" TargetMode="External"/><Relationship Id="rId19" Type="http://schemas.openxmlformats.org/officeDocument/2006/relationships/hyperlink" Target="https://github.com/cncf/foundation/blob/master/online-programs-guidelines.md" TargetMode="External"/><Relationship Id="rId31" Type="http://schemas.openxmlformats.org/officeDocument/2006/relationships/image" Target="../media/image326.png"/><Relationship Id="rId44" Type="http://schemas.openxmlformats.org/officeDocument/2006/relationships/image" Target="../media/image339.png"/><Relationship Id="rId4" Type="http://schemas.openxmlformats.org/officeDocument/2006/relationships/hyperlink" Target="https://github.com/cncf/sig-app-delivery" TargetMode="External"/><Relationship Id="rId9" Type="http://schemas.openxmlformats.org/officeDocument/2006/relationships/hyperlink" Target="https://github.com/cncf/wg-storage" TargetMode="External"/><Relationship Id="rId14" Type="http://schemas.openxmlformats.org/officeDocument/2006/relationships/hyperlink" Target="https://github.com/cncf/cnf-wg" TargetMode="External"/><Relationship Id="rId22" Type="http://schemas.openxmlformats.org/officeDocument/2006/relationships/image" Target="../media/image317.png"/><Relationship Id="rId27" Type="http://schemas.openxmlformats.org/officeDocument/2006/relationships/image" Target="../media/image322.png"/><Relationship Id="rId30" Type="http://schemas.openxmlformats.org/officeDocument/2006/relationships/image" Target="../media/image325.png"/><Relationship Id="rId35" Type="http://schemas.openxmlformats.org/officeDocument/2006/relationships/image" Target="../media/image330.png"/><Relationship Id="rId43" Type="http://schemas.openxmlformats.org/officeDocument/2006/relationships/image" Target="../media/image338.png"/><Relationship Id="rId8" Type="http://schemas.openxmlformats.org/officeDocument/2006/relationships/hyperlink" Target="https://github.com/cncf/sig-security" TargetMode="External"/><Relationship Id="rId3" Type="http://schemas.openxmlformats.org/officeDocument/2006/relationships/hyperlink" Target="https://github.com/cncf/contribute" TargetMode="External"/><Relationship Id="rId12" Type="http://schemas.openxmlformats.org/officeDocument/2006/relationships/hyperlink" Target="https://github.com/cncf/wg-serverless" TargetMode="External"/><Relationship Id="rId17" Type="http://schemas.openxmlformats.org/officeDocument/2006/relationships/hyperlink" Target="https://docs.google.com/document/d/1ktepjTLoxtxiM7rEoPD803FZFC_DnEuIAsBZU6yZY4Y/edit" TargetMode="External"/><Relationship Id="rId25" Type="http://schemas.openxmlformats.org/officeDocument/2006/relationships/image" Target="../media/image320.png"/><Relationship Id="rId33" Type="http://schemas.openxmlformats.org/officeDocument/2006/relationships/image" Target="../media/image328.png"/><Relationship Id="rId38" Type="http://schemas.openxmlformats.org/officeDocument/2006/relationships/image" Target="../media/image33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8" Type="http://schemas.openxmlformats.org/officeDocument/2006/relationships/image" Target="../media/image342.png"/><Relationship Id="rId3" Type="http://schemas.openxmlformats.org/officeDocument/2006/relationships/hyperlink" Target="https://www.cncf.io/certification/CKA/" TargetMode="External"/><Relationship Id="rId7" Type="http://schemas.openxmlformats.org/officeDocument/2006/relationships/image" Target="../media/image341.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340.png"/><Relationship Id="rId5" Type="http://schemas.openxmlformats.org/officeDocument/2006/relationships/hyperlink" Target="https://training.linuxfoundation.org/cloud-containers/" TargetMode="External"/><Relationship Id="rId4" Type="http://schemas.openxmlformats.org/officeDocument/2006/relationships/hyperlink" Target="https://www.cncf.io/certification/ckad/"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cncf.io/certification/kcsp/" TargetMode="External"/><Relationship Id="rId7" Type="http://schemas.openxmlformats.org/officeDocument/2006/relationships/image" Target="../media/image343.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www.cncf.io/certification/cka/" TargetMode="External"/><Relationship Id="rId5" Type="http://schemas.openxmlformats.org/officeDocument/2006/relationships/hyperlink" Target="https://landscape.cncf.io/" TargetMode="External"/><Relationship Id="rId4" Type="http://schemas.openxmlformats.org/officeDocument/2006/relationships/hyperlink" Target="https://kubernetes.io/partners/" TargetMode="External"/></Relationships>
</file>

<file path=ppt/slides/_rels/slide28.xml.rels><?xml version="1.0" encoding="UTF-8" standalone="yes"?>
<Relationships xmlns="http://schemas.openxmlformats.org/package/2006/relationships"><Relationship Id="rId117" Type="http://schemas.openxmlformats.org/officeDocument/2006/relationships/image" Target="../media/image457.png"/><Relationship Id="rId21" Type="http://schemas.openxmlformats.org/officeDocument/2006/relationships/image" Target="../media/image361.png"/><Relationship Id="rId42" Type="http://schemas.openxmlformats.org/officeDocument/2006/relationships/image" Target="../media/image382.png"/><Relationship Id="rId63" Type="http://schemas.openxmlformats.org/officeDocument/2006/relationships/image" Target="../media/image403.png"/><Relationship Id="rId84" Type="http://schemas.openxmlformats.org/officeDocument/2006/relationships/image" Target="../media/image424.png"/><Relationship Id="rId138" Type="http://schemas.openxmlformats.org/officeDocument/2006/relationships/image" Target="../media/image477.png"/><Relationship Id="rId159" Type="http://schemas.openxmlformats.org/officeDocument/2006/relationships/image" Target="../media/image498.png"/><Relationship Id="rId170" Type="http://schemas.openxmlformats.org/officeDocument/2006/relationships/image" Target="../media/image216.png"/><Relationship Id="rId191" Type="http://schemas.openxmlformats.org/officeDocument/2006/relationships/image" Target="../media/image528.png"/><Relationship Id="rId107" Type="http://schemas.openxmlformats.org/officeDocument/2006/relationships/image" Target="../media/image447.png"/><Relationship Id="rId11" Type="http://schemas.openxmlformats.org/officeDocument/2006/relationships/image" Target="../media/image352.png"/><Relationship Id="rId32" Type="http://schemas.openxmlformats.org/officeDocument/2006/relationships/image" Target="../media/image372.png"/><Relationship Id="rId53" Type="http://schemas.openxmlformats.org/officeDocument/2006/relationships/image" Target="../media/image393.png"/><Relationship Id="rId74" Type="http://schemas.openxmlformats.org/officeDocument/2006/relationships/image" Target="../media/image414.png"/><Relationship Id="rId128" Type="http://schemas.openxmlformats.org/officeDocument/2006/relationships/image" Target="../media/image468.png"/><Relationship Id="rId149" Type="http://schemas.openxmlformats.org/officeDocument/2006/relationships/image" Target="../media/image488.png"/><Relationship Id="rId5" Type="http://schemas.openxmlformats.org/officeDocument/2006/relationships/image" Target="../media/image346.png"/><Relationship Id="rId95" Type="http://schemas.openxmlformats.org/officeDocument/2006/relationships/image" Target="../media/image435.png"/><Relationship Id="rId160" Type="http://schemas.openxmlformats.org/officeDocument/2006/relationships/image" Target="../media/image499.png"/><Relationship Id="rId181" Type="http://schemas.openxmlformats.org/officeDocument/2006/relationships/image" Target="../media/image518.png"/><Relationship Id="rId22" Type="http://schemas.openxmlformats.org/officeDocument/2006/relationships/image" Target="../media/image362.png"/><Relationship Id="rId43" Type="http://schemas.openxmlformats.org/officeDocument/2006/relationships/image" Target="../media/image383.png"/><Relationship Id="rId64" Type="http://schemas.openxmlformats.org/officeDocument/2006/relationships/image" Target="../media/image404.png"/><Relationship Id="rId118" Type="http://schemas.openxmlformats.org/officeDocument/2006/relationships/image" Target="../media/image458.png"/><Relationship Id="rId139" Type="http://schemas.openxmlformats.org/officeDocument/2006/relationships/image" Target="../media/image478.png"/><Relationship Id="rId85" Type="http://schemas.openxmlformats.org/officeDocument/2006/relationships/image" Target="../media/image425.png"/><Relationship Id="rId150" Type="http://schemas.openxmlformats.org/officeDocument/2006/relationships/image" Target="../media/image489.png"/><Relationship Id="rId171" Type="http://schemas.openxmlformats.org/officeDocument/2006/relationships/image" Target="../media/image508.png"/><Relationship Id="rId12" Type="http://schemas.openxmlformats.org/officeDocument/2006/relationships/image" Target="../media/image353.png"/><Relationship Id="rId33" Type="http://schemas.openxmlformats.org/officeDocument/2006/relationships/image" Target="../media/image373.png"/><Relationship Id="rId108" Type="http://schemas.openxmlformats.org/officeDocument/2006/relationships/image" Target="../media/image448.png"/><Relationship Id="rId129" Type="http://schemas.openxmlformats.org/officeDocument/2006/relationships/image" Target="../media/image469.png"/><Relationship Id="rId54" Type="http://schemas.openxmlformats.org/officeDocument/2006/relationships/image" Target="../media/image394.png"/><Relationship Id="rId75" Type="http://schemas.openxmlformats.org/officeDocument/2006/relationships/image" Target="../media/image415.png"/><Relationship Id="rId96" Type="http://schemas.openxmlformats.org/officeDocument/2006/relationships/image" Target="../media/image436.png"/><Relationship Id="rId140" Type="http://schemas.openxmlformats.org/officeDocument/2006/relationships/image" Target="../media/image479.png"/><Relationship Id="rId161" Type="http://schemas.openxmlformats.org/officeDocument/2006/relationships/image" Target="../media/image500.png"/><Relationship Id="rId182" Type="http://schemas.openxmlformats.org/officeDocument/2006/relationships/image" Target="../media/image519.png"/><Relationship Id="rId6" Type="http://schemas.openxmlformats.org/officeDocument/2006/relationships/image" Target="../media/image347.png"/><Relationship Id="rId23" Type="http://schemas.openxmlformats.org/officeDocument/2006/relationships/image" Target="../media/image363.png"/><Relationship Id="rId119" Type="http://schemas.openxmlformats.org/officeDocument/2006/relationships/image" Target="../media/image459.png"/><Relationship Id="rId44" Type="http://schemas.openxmlformats.org/officeDocument/2006/relationships/image" Target="../media/image384.png"/><Relationship Id="rId65" Type="http://schemas.openxmlformats.org/officeDocument/2006/relationships/image" Target="../media/image405.png"/><Relationship Id="rId86" Type="http://schemas.openxmlformats.org/officeDocument/2006/relationships/image" Target="../media/image426.png"/><Relationship Id="rId130" Type="http://schemas.openxmlformats.org/officeDocument/2006/relationships/image" Target="../media/image470.png"/><Relationship Id="rId151" Type="http://schemas.openxmlformats.org/officeDocument/2006/relationships/image" Target="../media/image490.png"/><Relationship Id="rId172" Type="http://schemas.openxmlformats.org/officeDocument/2006/relationships/image" Target="../media/image509.png"/><Relationship Id="rId13" Type="http://schemas.openxmlformats.org/officeDocument/2006/relationships/image" Target="../media/image354.png"/><Relationship Id="rId18" Type="http://schemas.openxmlformats.org/officeDocument/2006/relationships/image" Target="../media/image359.png"/><Relationship Id="rId39" Type="http://schemas.openxmlformats.org/officeDocument/2006/relationships/image" Target="../media/image379.png"/><Relationship Id="rId109" Type="http://schemas.openxmlformats.org/officeDocument/2006/relationships/image" Target="../media/image449.png"/><Relationship Id="rId34" Type="http://schemas.openxmlformats.org/officeDocument/2006/relationships/image" Target="../media/image374.png"/><Relationship Id="rId50" Type="http://schemas.openxmlformats.org/officeDocument/2006/relationships/image" Target="../media/image390.png"/><Relationship Id="rId55" Type="http://schemas.openxmlformats.org/officeDocument/2006/relationships/image" Target="../media/image395.png"/><Relationship Id="rId76" Type="http://schemas.openxmlformats.org/officeDocument/2006/relationships/image" Target="../media/image416.png"/><Relationship Id="rId97" Type="http://schemas.openxmlformats.org/officeDocument/2006/relationships/image" Target="../media/image437.png"/><Relationship Id="rId104" Type="http://schemas.openxmlformats.org/officeDocument/2006/relationships/image" Target="../media/image444.png"/><Relationship Id="rId120" Type="http://schemas.openxmlformats.org/officeDocument/2006/relationships/image" Target="../media/image460.png"/><Relationship Id="rId125" Type="http://schemas.openxmlformats.org/officeDocument/2006/relationships/image" Target="../media/image465.png"/><Relationship Id="rId141" Type="http://schemas.openxmlformats.org/officeDocument/2006/relationships/image" Target="../media/image480.png"/><Relationship Id="rId146" Type="http://schemas.openxmlformats.org/officeDocument/2006/relationships/image" Target="../media/image485.png"/><Relationship Id="rId167" Type="http://schemas.openxmlformats.org/officeDocument/2006/relationships/image" Target="../media/image506.png"/><Relationship Id="rId188" Type="http://schemas.openxmlformats.org/officeDocument/2006/relationships/image" Target="../media/image525.png"/><Relationship Id="rId7" Type="http://schemas.openxmlformats.org/officeDocument/2006/relationships/image" Target="../media/image348.png"/><Relationship Id="rId71" Type="http://schemas.openxmlformats.org/officeDocument/2006/relationships/image" Target="../media/image411.png"/><Relationship Id="rId92" Type="http://schemas.openxmlformats.org/officeDocument/2006/relationships/image" Target="../media/image432.png"/><Relationship Id="rId162" Type="http://schemas.openxmlformats.org/officeDocument/2006/relationships/image" Target="../media/image501.png"/><Relationship Id="rId183" Type="http://schemas.openxmlformats.org/officeDocument/2006/relationships/image" Target="../media/image520.png"/><Relationship Id="rId2" Type="http://schemas.openxmlformats.org/officeDocument/2006/relationships/notesSlide" Target="../notesSlides/notesSlide28.xml"/><Relationship Id="rId29" Type="http://schemas.openxmlformats.org/officeDocument/2006/relationships/image" Target="../media/image369.png"/><Relationship Id="rId24" Type="http://schemas.openxmlformats.org/officeDocument/2006/relationships/image" Target="../media/image364.png"/><Relationship Id="rId40" Type="http://schemas.openxmlformats.org/officeDocument/2006/relationships/image" Target="../media/image380.png"/><Relationship Id="rId45" Type="http://schemas.openxmlformats.org/officeDocument/2006/relationships/image" Target="../media/image385.png"/><Relationship Id="rId66" Type="http://schemas.openxmlformats.org/officeDocument/2006/relationships/image" Target="../media/image406.png"/><Relationship Id="rId87" Type="http://schemas.openxmlformats.org/officeDocument/2006/relationships/image" Target="../media/image427.png"/><Relationship Id="rId110" Type="http://schemas.openxmlformats.org/officeDocument/2006/relationships/image" Target="../media/image450.png"/><Relationship Id="rId115" Type="http://schemas.openxmlformats.org/officeDocument/2006/relationships/image" Target="../media/image455.png"/><Relationship Id="rId131" Type="http://schemas.openxmlformats.org/officeDocument/2006/relationships/image" Target="../media/image471.png"/><Relationship Id="rId136" Type="http://schemas.openxmlformats.org/officeDocument/2006/relationships/image" Target="../media/image475.png"/><Relationship Id="rId157" Type="http://schemas.openxmlformats.org/officeDocument/2006/relationships/image" Target="../media/image496.png"/><Relationship Id="rId178" Type="http://schemas.openxmlformats.org/officeDocument/2006/relationships/image" Target="../media/image515.png"/><Relationship Id="rId61" Type="http://schemas.openxmlformats.org/officeDocument/2006/relationships/image" Target="../media/image401.png"/><Relationship Id="rId82" Type="http://schemas.openxmlformats.org/officeDocument/2006/relationships/image" Target="../media/image422.png"/><Relationship Id="rId152" Type="http://schemas.openxmlformats.org/officeDocument/2006/relationships/image" Target="../media/image491.png"/><Relationship Id="rId173" Type="http://schemas.openxmlformats.org/officeDocument/2006/relationships/image" Target="../media/image510.png"/><Relationship Id="rId19" Type="http://schemas.openxmlformats.org/officeDocument/2006/relationships/image" Target="../media/image289.png"/><Relationship Id="rId14" Type="http://schemas.openxmlformats.org/officeDocument/2006/relationships/image" Target="../media/image355.png"/><Relationship Id="rId30" Type="http://schemas.openxmlformats.org/officeDocument/2006/relationships/image" Target="../media/image370.png"/><Relationship Id="rId35" Type="http://schemas.openxmlformats.org/officeDocument/2006/relationships/image" Target="../media/image375.png"/><Relationship Id="rId56" Type="http://schemas.openxmlformats.org/officeDocument/2006/relationships/image" Target="../media/image396.png"/><Relationship Id="rId77" Type="http://schemas.openxmlformats.org/officeDocument/2006/relationships/image" Target="../media/image417.png"/><Relationship Id="rId100" Type="http://schemas.openxmlformats.org/officeDocument/2006/relationships/image" Target="../media/image440.png"/><Relationship Id="rId105" Type="http://schemas.openxmlformats.org/officeDocument/2006/relationships/image" Target="../media/image445.png"/><Relationship Id="rId126" Type="http://schemas.openxmlformats.org/officeDocument/2006/relationships/image" Target="../media/image466.png"/><Relationship Id="rId147" Type="http://schemas.openxmlformats.org/officeDocument/2006/relationships/image" Target="../media/image486.png"/><Relationship Id="rId168" Type="http://schemas.openxmlformats.org/officeDocument/2006/relationships/image" Target="../media/image284.png"/><Relationship Id="rId8" Type="http://schemas.openxmlformats.org/officeDocument/2006/relationships/image" Target="../media/image349.png"/><Relationship Id="rId51" Type="http://schemas.openxmlformats.org/officeDocument/2006/relationships/image" Target="../media/image391.png"/><Relationship Id="rId72" Type="http://schemas.openxmlformats.org/officeDocument/2006/relationships/image" Target="../media/image412.png"/><Relationship Id="rId93" Type="http://schemas.openxmlformats.org/officeDocument/2006/relationships/image" Target="../media/image433.png"/><Relationship Id="rId98" Type="http://schemas.openxmlformats.org/officeDocument/2006/relationships/image" Target="../media/image438.png"/><Relationship Id="rId121" Type="http://schemas.openxmlformats.org/officeDocument/2006/relationships/image" Target="../media/image461.png"/><Relationship Id="rId142" Type="http://schemas.openxmlformats.org/officeDocument/2006/relationships/image" Target="../media/image481.png"/><Relationship Id="rId163" Type="http://schemas.openxmlformats.org/officeDocument/2006/relationships/image" Target="../media/image502.png"/><Relationship Id="rId184" Type="http://schemas.openxmlformats.org/officeDocument/2006/relationships/image" Target="../media/image521.png"/><Relationship Id="rId189" Type="http://schemas.openxmlformats.org/officeDocument/2006/relationships/image" Target="../media/image526.png"/><Relationship Id="rId3" Type="http://schemas.openxmlformats.org/officeDocument/2006/relationships/image" Target="../media/image344.png"/><Relationship Id="rId25" Type="http://schemas.openxmlformats.org/officeDocument/2006/relationships/image" Target="../media/image365.png"/><Relationship Id="rId46" Type="http://schemas.openxmlformats.org/officeDocument/2006/relationships/image" Target="../media/image386.png"/><Relationship Id="rId67" Type="http://schemas.openxmlformats.org/officeDocument/2006/relationships/image" Target="../media/image407.png"/><Relationship Id="rId116" Type="http://schemas.openxmlformats.org/officeDocument/2006/relationships/image" Target="../media/image456.png"/><Relationship Id="rId137" Type="http://schemas.openxmlformats.org/officeDocument/2006/relationships/image" Target="../media/image476.png"/><Relationship Id="rId158" Type="http://schemas.openxmlformats.org/officeDocument/2006/relationships/image" Target="../media/image497.png"/><Relationship Id="rId20" Type="http://schemas.openxmlformats.org/officeDocument/2006/relationships/image" Target="../media/image360.png"/><Relationship Id="rId41" Type="http://schemas.openxmlformats.org/officeDocument/2006/relationships/image" Target="../media/image381.png"/><Relationship Id="rId62" Type="http://schemas.openxmlformats.org/officeDocument/2006/relationships/image" Target="../media/image402.png"/><Relationship Id="rId83" Type="http://schemas.openxmlformats.org/officeDocument/2006/relationships/image" Target="../media/image423.png"/><Relationship Id="rId88" Type="http://schemas.openxmlformats.org/officeDocument/2006/relationships/image" Target="../media/image428.png"/><Relationship Id="rId111" Type="http://schemas.openxmlformats.org/officeDocument/2006/relationships/image" Target="../media/image451.png"/><Relationship Id="rId132" Type="http://schemas.openxmlformats.org/officeDocument/2006/relationships/image" Target="../media/image472.png"/><Relationship Id="rId153" Type="http://schemas.openxmlformats.org/officeDocument/2006/relationships/image" Target="../media/image492.png"/><Relationship Id="rId174" Type="http://schemas.openxmlformats.org/officeDocument/2006/relationships/image" Target="../media/image511.png"/><Relationship Id="rId179" Type="http://schemas.openxmlformats.org/officeDocument/2006/relationships/image" Target="../media/image516.png"/><Relationship Id="rId190" Type="http://schemas.openxmlformats.org/officeDocument/2006/relationships/image" Target="../media/image527.png"/><Relationship Id="rId15" Type="http://schemas.openxmlformats.org/officeDocument/2006/relationships/image" Target="../media/image356.png"/><Relationship Id="rId36" Type="http://schemas.openxmlformats.org/officeDocument/2006/relationships/image" Target="../media/image376.png"/><Relationship Id="rId57" Type="http://schemas.openxmlformats.org/officeDocument/2006/relationships/image" Target="../media/image397.png"/><Relationship Id="rId106" Type="http://schemas.openxmlformats.org/officeDocument/2006/relationships/image" Target="../media/image446.png"/><Relationship Id="rId127" Type="http://schemas.openxmlformats.org/officeDocument/2006/relationships/image" Target="../media/image467.png"/><Relationship Id="rId10" Type="http://schemas.openxmlformats.org/officeDocument/2006/relationships/image" Target="../media/image351.png"/><Relationship Id="rId31" Type="http://schemas.openxmlformats.org/officeDocument/2006/relationships/image" Target="../media/image371.png"/><Relationship Id="rId52" Type="http://schemas.openxmlformats.org/officeDocument/2006/relationships/image" Target="../media/image392.png"/><Relationship Id="rId73" Type="http://schemas.openxmlformats.org/officeDocument/2006/relationships/image" Target="../media/image413.png"/><Relationship Id="rId78" Type="http://schemas.openxmlformats.org/officeDocument/2006/relationships/image" Target="../media/image418.png"/><Relationship Id="rId94" Type="http://schemas.openxmlformats.org/officeDocument/2006/relationships/image" Target="../media/image434.jpeg"/><Relationship Id="rId99" Type="http://schemas.openxmlformats.org/officeDocument/2006/relationships/image" Target="../media/image439.png"/><Relationship Id="rId101" Type="http://schemas.openxmlformats.org/officeDocument/2006/relationships/image" Target="../media/image441.png"/><Relationship Id="rId122" Type="http://schemas.openxmlformats.org/officeDocument/2006/relationships/image" Target="../media/image462.png"/><Relationship Id="rId143" Type="http://schemas.openxmlformats.org/officeDocument/2006/relationships/image" Target="../media/image482.png"/><Relationship Id="rId148" Type="http://schemas.openxmlformats.org/officeDocument/2006/relationships/image" Target="../media/image487.png"/><Relationship Id="rId164" Type="http://schemas.openxmlformats.org/officeDocument/2006/relationships/image" Target="../media/image503.png"/><Relationship Id="rId169" Type="http://schemas.openxmlformats.org/officeDocument/2006/relationships/image" Target="../media/image507.png"/><Relationship Id="rId185" Type="http://schemas.openxmlformats.org/officeDocument/2006/relationships/image" Target="../media/image522.png"/><Relationship Id="rId4" Type="http://schemas.openxmlformats.org/officeDocument/2006/relationships/image" Target="../media/image345.png"/><Relationship Id="rId9" Type="http://schemas.openxmlformats.org/officeDocument/2006/relationships/image" Target="../media/image350.png"/><Relationship Id="rId180" Type="http://schemas.openxmlformats.org/officeDocument/2006/relationships/image" Target="../media/image517.png"/><Relationship Id="rId26" Type="http://schemas.openxmlformats.org/officeDocument/2006/relationships/image" Target="../media/image366.png"/><Relationship Id="rId47" Type="http://schemas.openxmlformats.org/officeDocument/2006/relationships/image" Target="../media/image387.png"/><Relationship Id="rId68" Type="http://schemas.openxmlformats.org/officeDocument/2006/relationships/image" Target="../media/image408.png"/><Relationship Id="rId89" Type="http://schemas.openxmlformats.org/officeDocument/2006/relationships/image" Target="../media/image429.png"/><Relationship Id="rId112" Type="http://schemas.openxmlformats.org/officeDocument/2006/relationships/image" Target="../media/image452.png"/><Relationship Id="rId133" Type="http://schemas.openxmlformats.org/officeDocument/2006/relationships/image" Target="../media/image473.png"/><Relationship Id="rId154" Type="http://schemas.openxmlformats.org/officeDocument/2006/relationships/image" Target="../media/image493.png"/><Relationship Id="rId175" Type="http://schemas.openxmlformats.org/officeDocument/2006/relationships/image" Target="../media/image512.png"/><Relationship Id="rId16" Type="http://schemas.openxmlformats.org/officeDocument/2006/relationships/image" Target="../media/image357.png"/><Relationship Id="rId37" Type="http://schemas.openxmlformats.org/officeDocument/2006/relationships/image" Target="../media/image377.png"/><Relationship Id="rId58" Type="http://schemas.openxmlformats.org/officeDocument/2006/relationships/image" Target="../media/image398.png"/><Relationship Id="rId79" Type="http://schemas.openxmlformats.org/officeDocument/2006/relationships/image" Target="../media/image419.png"/><Relationship Id="rId102" Type="http://schemas.openxmlformats.org/officeDocument/2006/relationships/image" Target="../media/image442.png"/><Relationship Id="rId123" Type="http://schemas.openxmlformats.org/officeDocument/2006/relationships/image" Target="../media/image463.png"/><Relationship Id="rId144" Type="http://schemas.openxmlformats.org/officeDocument/2006/relationships/image" Target="../media/image483.png"/><Relationship Id="rId90" Type="http://schemas.openxmlformats.org/officeDocument/2006/relationships/image" Target="../media/image430.png"/><Relationship Id="rId165" Type="http://schemas.openxmlformats.org/officeDocument/2006/relationships/image" Target="../media/image504.png"/><Relationship Id="rId186" Type="http://schemas.openxmlformats.org/officeDocument/2006/relationships/image" Target="../media/image523.png"/><Relationship Id="rId27" Type="http://schemas.openxmlformats.org/officeDocument/2006/relationships/image" Target="../media/image367.png"/><Relationship Id="rId48" Type="http://schemas.openxmlformats.org/officeDocument/2006/relationships/image" Target="../media/image388.png"/><Relationship Id="rId69" Type="http://schemas.openxmlformats.org/officeDocument/2006/relationships/image" Target="../media/image409.png"/><Relationship Id="rId113" Type="http://schemas.openxmlformats.org/officeDocument/2006/relationships/image" Target="../media/image453.png"/><Relationship Id="rId134" Type="http://schemas.openxmlformats.org/officeDocument/2006/relationships/image" Target="../media/image474.png"/><Relationship Id="rId80" Type="http://schemas.openxmlformats.org/officeDocument/2006/relationships/image" Target="../media/image420.png"/><Relationship Id="rId155" Type="http://schemas.openxmlformats.org/officeDocument/2006/relationships/image" Target="../media/image494.png"/><Relationship Id="rId176" Type="http://schemas.openxmlformats.org/officeDocument/2006/relationships/image" Target="../media/image513.png"/><Relationship Id="rId17" Type="http://schemas.openxmlformats.org/officeDocument/2006/relationships/image" Target="../media/image358.png"/><Relationship Id="rId38" Type="http://schemas.openxmlformats.org/officeDocument/2006/relationships/image" Target="../media/image378.png"/><Relationship Id="rId59" Type="http://schemas.openxmlformats.org/officeDocument/2006/relationships/image" Target="../media/image399.png"/><Relationship Id="rId103" Type="http://schemas.openxmlformats.org/officeDocument/2006/relationships/image" Target="../media/image443.png"/><Relationship Id="rId124" Type="http://schemas.openxmlformats.org/officeDocument/2006/relationships/image" Target="../media/image464.png"/><Relationship Id="rId70" Type="http://schemas.openxmlformats.org/officeDocument/2006/relationships/image" Target="../media/image410.png"/><Relationship Id="rId91" Type="http://schemas.openxmlformats.org/officeDocument/2006/relationships/image" Target="../media/image431.png"/><Relationship Id="rId145" Type="http://schemas.openxmlformats.org/officeDocument/2006/relationships/image" Target="../media/image484.png"/><Relationship Id="rId166" Type="http://schemas.openxmlformats.org/officeDocument/2006/relationships/image" Target="../media/image505.png"/><Relationship Id="rId187" Type="http://schemas.openxmlformats.org/officeDocument/2006/relationships/image" Target="../media/image524.png"/><Relationship Id="rId1" Type="http://schemas.openxmlformats.org/officeDocument/2006/relationships/slideLayout" Target="../slideLayouts/slideLayout3.xml"/><Relationship Id="rId28" Type="http://schemas.openxmlformats.org/officeDocument/2006/relationships/image" Target="../media/image368.png"/><Relationship Id="rId49" Type="http://schemas.openxmlformats.org/officeDocument/2006/relationships/image" Target="../media/image389.png"/><Relationship Id="rId114" Type="http://schemas.openxmlformats.org/officeDocument/2006/relationships/image" Target="../media/image454.png"/><Relationship Id="rId60" Type="http://schemas.openxmlformats.org/officeDocument/2006/relationships/image" Target="../media/image400.png"/><Relationship Id="rId81" Type="http://schemas.openxmlformats.org/officeDocument/2006/relationships/image" Target="../media/image421.png"/><Relationship Id="rId135" Type="http://schemas.openxmlformats.org/officeDocument/2006/relationships/image" Target="../media/image229.png"/><Relationship Id="rId156" Type="http://schemas.openxmlformats.org/officeDocument/2006/relationships/image" Target="../media/image495.png"/><Relationship Id="rId177" Type="http://schemas.openxmlformats.org/officeDocument/2006/relationships/image" Target="../media/image514.png"/></Relationships>
</file>

<file path=ppt/slides/_rels/slide29.xml.rels><?xml version="1.0" encoding="UTF-8" standalone="yes"?>
<Relationships xmlns="http://schemas.openxmlformats.org/package/2006/relationships"><Relationship Id="rId3" Type="http://schemas.openxmlformats.org/officeDocument/2006/relationships/hyperlink" Target="https://www.cncf.io/certification/training/" TargetMode="External"/><Relationship Id="rId7" Type="http://schemas.openxmlformats.org/officeDocument/2006/relationships/image" Target="../media/image52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www.cncf.io/certification/expert/cka/ckad/" TargetMode="External"/><Relationship Id="rId5" Type="http://schemas.openxmlformats.org/officeDocument/2006/relationships/hyperlink" Target="https://www.cncf.io/certification/expert/cka/" TargetMode="External"/><Relationship Id="rId4" Type="http://schemas.openxmlformats.org/officeDocument/2006/relationships/hyperlink" Target="https://www.cncf.io/certification/kcsp/"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3" Type="http://schemas.openxmlformats.org/officeDocument/2006/relationships/image" Target="../media/image540.png"/><Relationship Id="rId18" Type="http://schemas.openxmlformats.org/officeDocument/2006/relationships/image" Target="../media/image545.png"/><Relationship Id="rId26" Type="http://schemas.openxmlformats.org/officeDocument/2006/relationships/image" Target="../media/image553.png"/><Relationship Id="rId39" Type="http://schemas.openxmlformats.org/officeDocument/2006/relationships/image" Target="../media/image565.png"/><Relationship Id="rId21" Type="http://schemas.openxmlformats.org/officeDocument/2006/relationships/image" Target="../media/image548.png"/><Relationship Id="rId34" Type="http://schemas.openxmlformats.org/officeDocument/2006/relationships/image" Target="../media/image560.png"/><Relationship Id="rId42" Type="http://schemas.openxmlformats.org/officeDocument/2006/relationships/image" Target="../media/image567.png"/><Relationship Id="rId47" Type="http://schemas.openxmlformats.org/officeDocument/2006/relationships/image" Target="../media/image216.png"/><Relationship Id="rId50" Type="http://schemas.openxmlformats.org/officeDocument/2006/relationships/image" Target="../media/image572.png"/><Relationship Id="rId55" Type="http://schemas.openxmlformats.org/officeDocument/2006/relationships/image" Target="../media/image577.png"/><Relationship Id="rId7" Type="http://schemas.openxmlformats.org/officeDocument/2006/relationships/image" Target="../media/image534.png"/><Relationship Id="rId2" Type="http://schemas.openxmlformats.org/officeDocument/2006/relationships/notesSlide" Target="../notesSlides/notesSlide30.xml"/><Relationship Id="rId16" Type="http://schemas.openxmlformats.org/officeDocument/2006/relationships/image" Target="../media/image543.png"/><Relationship Id="rId29" Type="http://schemas.openxmlformats.org/officeDocument/2006/relationships/image" Target="../media/image447.png"/><Relationship Id="rId11" Type="http://schemas.openxmlformats.org/officeDocument/2006/relationships/image" Target="../media/image538.png"/><Relationship Id="rId24" Type="http://schemas.openxmlformats.org/officeDocument/2006/relationships/image" Target="../media/image551.png"/><Relationship Id="rId32" Type="http://schemas.openxmlformats.org/officeDocument/2006/relationships/image" Target="../media/image558.png"/><Relationship Id="rId37" Type="http://schemas.openxmlformats.org/officeDocument/2006/relationships/image" Target="../media/image563.png"/><Relationship Id="rId40" Type="http://schemas.openxmlformats.org/officeDocument/2006/relationships/image" Target="../media/image482.png"/><Relationship Id="rId45" Type="http://schemas.openxmlformats.org/officeDocument/2006/relationships/image" Target="../media/image369.png"/><Relationship Id="rId53" Type="http://schemas.openxmlformats.org/officeDocument/2006/relationships/image" Target="../media/image575.png"/><Relationship Id="rId5" Type="http://schemas.openxmlformats.org/officeDocument/2006/relationships/image" Target="../media/image532.png"/><Relationship Id="rId19" Type="http://schemas.openxmlformats.org/officeDocument/2006/relationships/image" Target="../media/image546.png"/><Relationship Id="rId4" Type="http://schemas.openxmlformats.org/officeDocument/2006/relationships/image" Target="../media/image531.png"/><Relationship Id="rId9" Type="http://schemas.openxmlformats.org/officeDocument/2006/relationships/image" Target="../media/image536.png"/><Relationship Id="rId14" Type="http://schemas.openxmlformats.org/officeDocument/2006/relationships/image" Target="../media/image541.png"/><Relationship Id="rId22" Type="http://schemas.openxmlformats.org/officeDocument/2006/relationships/image" Target="../media/image549.png"/><Relationship Id="rId27" Type="http://schemas.openxmlformats.org/officeDocument/2006/relationships/image" Target="../media/image554.png"/><Relationship Id="rId30" Type="http://schemas.openxmlformats.org/officeDocument/2006/relationships/image" Target="../media/image556.png"/><Relationship Id="rId35" Type="http://schemas.openxmlformats.org/officeDocument/2006/relationships/image" Target="../media/image561.png"/><Relationship Id="rId43" Type="http://schemas.openxmlformats.org/officeDocument/2006/relationships/image" Target="../media/image568.png"/><Relationship Id="rId48" Type="http://schemas.openxmlformats.org/officeDocument/2006/relationships/image" Target="../media/image570.png"/><Relationship Id="rId56" Type="http://schemas.openxmlformats.org/officeDocument/2006/relationships/image" Target="../media/image578.png"/><Relationship Id="rId8" Type="http://schemas.openxmlformats.org/officeDocument/2006/relationships/image" Target="../media/image535.png"/><Relationship Id="rId51" Type="http://schemas.openxmlformats.org/officeDocument/2006/relationships/image" Target="../media/image573.png"/><Relationship Id="rId3" Type="http://schemas.openxmlformats.org/officeDocument/2006/relationships/image" Target="../media/image530.png"/><Relationship Id="rId12" Type="http://schemas.openxmlformats.org/officeDocument/2006/relationships/image" Target="../media/image539.png"/><Relationship Id="rId17" Type="http://schemas.openxmlformats.org/officeDocument/2006/relationships/image" Target="../media/image544.png"/><Relationship Id="rId25" Type="http://schemas.openxmlformats.org/officeDocument/2006/relationships/image" Target="../media/image552.png"/><Relationship Id="rId33" Type="http://schemas.openxmlformats.org/officeDocument/2006/relationships/image" Target="../media/image559.png"/><Relationship Id="rId38" Type="http://schemas.openxmlformats.org/officeDocument/2006/relationships/image" Target="../media/image564.png"/><Relationship Id="rId46" Type="http://schemas.openxmlformats.org/officeDocument/2006/relationships/image" Target="../media/image569.png"/><Relationship Id="rId20" Type="http://schemas.openxmlformats.org/officeDocument/2006/relationships/image" Target="../media/image547.png"/><Relationship Id="rId41" Type="http://schemas.openxmlformats.org/officeDocument/2006/relationships/image" Target="../media/image566.png"/><Relationship Id="rId54" Type="http://schemas.openxmlformats.org/officeDocument/2006/relationships/image" Target="../media/image576.png"/><Relationship Id="rId1" Type="http://schemas.openxmlformats.org/officeDocument/2006/relationships/slideLayout" Target="../slideLayouts/slideLayout2.xml"/><Relationship Id="rId6" Type="http://schemas.openxmlformats.org/officeDocument/2006/relationships/image" Target="../media/image533.png"/><Relationship Id="rId15" Type="http://schemas.openxmlformats.org/officeDocument/2006/relationships/image" Target="../media/image542.png"/><Relationship Id="rId23" Type="http://schemas.openxmlformats.org/officeDocument/2006/relationships/image" Target="../media/image550.png"/><Relationship Id="rId28" Type="http://schemas.openxmlformats.org/officeDocument/2006/relationships/image" Target="../media/image555.png"/><Relationship Id="rId36" Type="http://schemas.openxmlformats.org/officeDocument/2006/relationships/image" Target="../media/image562.png"/><Relationship Id="rId49" Type="http://schemas.openxmlformats.org/officeDocument/2006/relationships/image" Target="../media/image571.png"/><Relationship Id="rId57" Type="http://schemas.openxmlformats.org/officeDocument/2006/relationships/image" Target="../media/image579.png"/><Relationship Id="rId10" Type="http://schemas.openxmlformats.org/officeDocument/2006/relationships/image" Target="../media/image537.png"/><Relationship Id="rId31" Type="http://schemas.openxmlformats.org/officeDocument/2006/relationships/image" Target="../media/image557.png"/><Relationship Id="rId44" Type="http://schemas.openxmlformats.org/officeDocument/2006/relationships/image" Target="../media/image492.png"/><Relationship Id="rId52" Type="http://schemas.openxmlformats.org/officeDocument/2006/relationships/image" Target="../media/image574.png"/></Relationships>
</file>

<file path=ppt/slides/_rels/slide31.xml.rels><?xml version="1.0" encoding="UTF-8" standalone="yes"?>
<Relationships xmlns="http://schemas.openxmlformats.org/package/2006/relationships"><Relationship Id="rId3" Type="http://schemas.openxmlformats.org/officeDocument/2006/relationships/hyperlink" Target="https://www.cncf.io/certification/software-conformance/"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80.png"/></Relationships>
</file>

<file path=ppt/slides/_rels/slide32.xml.rels><?xml version="1.0" encoding="UTF-8" standalone="yes"?>
<Relationships xmlns="http://schemas.openxmlformats.org/package/2006/relationships"><Relationship Id="rId26" Type="http://schemas.openxmlformats.org/officeDocument/2006/relationships/image" Target="../media/image603.png"/><Relationship Id="rId21" Type="http://schemas.openxmlformats.org/officeDocument/2006/relationships/image" Target="../media/image598.png"/><Relationship Id="rId42" Type="http://schemas.openxmlformats.org/officeDocument/2006/relationships/image" Target="../media/image619.png"/><Relationship Id="rId47" Type="http://schemas.openxmlformats.org/officeDocument/2006/relationships/image" Target="../media/image624.png"/><Relationship Id="rId63" Type="http://schemas.openxmlformats.org/officeDocument/2006/relationships/image" Target="../media/image639.png"/><Relationship Id="rId68" Type="http://schemas.openxmlformats.org/officeDocument/2006/relationships/image" Target="../media/image644.png"/><Relationship Id="rId84" Type="http://schemas.openxmlformats.org/officeDocument/2006/relationships/image" Target="../media/image657.png"/><Relationship Id="rId89" Type="http://schemas.openxmlformats.org/officeDocument/2006/relationships/image" Target="../media/image662.png"/><Relationship Id="rId16" Type="http://schemas.openxmlformats.org/officeDocument/2006/relationships/image" Target="../media/image593.png"/><Relationship Id="rId107" Type="http://schemas.openxmlformats.org/officeDocument/2006/relationships/image" Target="../media/image679.png"/><Relationship Id="rId11" Type="http://schemas.openxmlformats.org/officeDocument/2006/relationships/image" Target="../media/image588.png"/><Relationship Id="rId32" Type="http://schemas.openxmlformats.org/officeDocument/2006/relationships/image" Target="../media/image609.png"/><Relationship Id="rId37" Type="http://schemas.openxmlformats.org/officeDocument/2006/relationships/image" Target="../media/image614.png"/><Relationship Id="rId53" Type="http://schemas.openxmlformats.org/officeDocument/2006/relationships/image" Target="../media/image630.png"/><Relationship Id="rId58" Type="http://schemas.openxmlformats.org/officeDocument/2006/relationships/image" Target="../media/image635.png"/><Relationship Id="rId74" Type="http://schemas.openxmlformats.org/officeDocument/2006/relationships/image" Target="../media/image650.png"/><Relationship Id="rId79" Type="http://schemas.openxmlformats.org/officeDocument/2006/relationships/image" Target="../media/image358.png"/><Relationship Id="rId102" Type="http://schemas.openxmlformats.org/officeDocument/2006/relationships/image" Target="../media/image674.png"/><Relationship Id="rId5" Type="http://schemas.openxmlformats.org/officeDocument/2006/relationships/image" Target="../media/image583.png"/><Relationship Id="rId90" Type="http://schemas.openxmlformats.org/officeDocument/2006/relationships/image" Target="../media/image663.png"/><Relationship Id="rId95" Type="http://schemas.openxmlformats.org/officeDocument/2006/relationships/image" Target="../media/image667.png"/><Relationship Id="rId22" Type="http://schemas.openxmlformats.org/officeDocument/2006/relationships/image" Target="../media/image599.png"/><Relationship Id="rId27" Type="http://schemas.openxmlformats.org/officeDocument/2006/relationships/image" Target="../media/image604.png"/><Relationship Id="rId43" Type="http://schemas.openxmlformats.org/officeDocument/2006/relationships/image" Target="../media/image620.png"/><Relationship Id="rId48" Type="http://schemas.openxmlformats.org/officeDocument/2006/relationships/image" Target="../media/image625.png"/><Relationship Id="rId64" Type="http://schemas.openxmlformats.org/officeDocument/2006/relationships/image" Target="../media/image640.png"/><Relationship Id="rId69" Type="http://schemas.openxmlformats.org/officeDocument/2006/relationships/image" Target="../media/image645.png"/><Relationship Id="rId80" Type="http://schemas.openxmlformats.org/officeDocument/2006/relationships/image" Target="../media/image413.png"/><Relationship Id="rId85" Type="http://schemas.openxmlformats.org/officeDocument/2006/relationships/image" Target="../media/image658.png"/><Relationship Id="rId12" Type="http://schemas.openxmlformats.org/officeDocument/2006/relationships/image" Target="../media/image589.png"/><Relationship Id="rId17" Type="http://schemas.openxmlformats.org/officeDocument/2006/relationships/image" Target="../media/image594.png"/><Relationship Id="rId33" Type="http://schemas.openxmlformats.org/officeDocument/2006/relationships/image" Target="../media/image610.png"/><Relationship Id="rId38" Type="http://schemas.openxmlformats.org/officeDocument/2006/relationships/image" Target="../media/image615.png"/><Relationship Id="rId59" Type="http://schemas.openxmlformats.org/officeDocument/2006/relationships/image" Target="../media/image636.png"/><Relationship Id="rId103" Type="http://schemas.openxmlformats.org/officeDocument/2006/relationships/image" Target="../media/image675.png"/><Relationship Id="rId108" Type="http://schemas.openxmlformats.org/officeDocument/2006/relationships/image" Target="../media/image680.png"/><Relationship Id="rId54" Type="http://schemas.openxmlformats.org/officeDocument/2006/relationships/image" Target="../media/image631.png"/><Relationship Id="rId70" Type="http://schemas.openxmlformats.org/officeDocument/2006/relationships/image" Target="../media/image646.png"/><Relationship Id="rId75" Type="http://schemas.openxmlformats.org/officeDocument/2006/relationships/image" Target="../media/image651.png"/><Relationship Id="rId91" Type="http://schemas.openxmlformats.org/officeDocument/2006/relationships/image" Target="../media/image664.png"/><Relationship Id="rId96" Type="http://schemas.openxmlformats.org/officeDocument/2006/relationships/image" Target="../media/image668.png"/><Relationship Id="rId1" Type="http://schemas.openxmlformats.org/officeDocument/2006/relationships/slideLayout" Target="../slideLayouts/slideLayout3.xml"/><Relationship Id="rId6" Type="http://schemas.openxmlformats.org/officeDocument/2006/relationships/image" Target="../media/image584.png"/><Relationship Id="rId15" Type="http://schemas.openxmlformats.org/officeDocument/2006/relationships/image" Target="../media/image592.png"/><Relationship Id="rId23" Type="http://schemas.openxmlformats.org/officeDocument/2006/relationships/image" Target="../media/image600.png"/><Relationship Id="rId28" Type="http://schemas.openxmlformats.org/officeDocument/2006/relationships/image" Target="../media/image605.png"/><Relationship Id="rId36" Type="http://schemas.openxmlformats.org/officeDocument/2006/relationships/image" Target="../media/image613.png"/><Relationship Id="rId49" Type="http://schemas.openxmlformats.org/officeDocument/2006/relationships/image" Target="../media/image626.png"/><Relationship Id="rId57" Type="http://schemas.openxmlformats.org/officeDocument/2006/relationships/image" Target="../media/image634.png"/><Relationship Id="rId106" Type="http://schemas.openxmlformats.org/officeDocument/2006/relationships/image" Target="../media/image678.png"/><Relationship Id="rId10" Type="http://schemas.openxmlformats.org/officeDocument/2006/relationships/image" Target="../media/image198.png"/><Relationship Id="rId31" Type="http://schemas.openxmlformats.org/officeDocument/2006/relationships/image" Target="../media/image608.png"/><Relationship Id="rId44" Type="http://schemas.openxmlformats.org/officeDocument/2006/relationships/image" Target="../media/image621.png"/><Relationship Id="rId52" Type="http://schemas.openxmlformats.org/officeDocument/2006/relationships/image" Target="../media/image629.png"/><Relationship Id="rId60" Type="http://schemas.openxmlformats.org/officeDocument/2006/relationships/image" Target="../media/image637.png"/><Relationship Id="rId65" Type="http://schemas.openxmlformats.org/officeDocument/2006/relationships/image" Target="../media/image641.png"/><Relationship Id="rId73" Type="http://schemas.openxmlformats.org/officeDocument/2006/relationships/image" Target="../media/image649.png"/><Relationship Id="rId78" Type="http://schemas.openxmlformats.org/officeDocument/2006/relationships/image" Target="../media/image654.png"/><Relationship Id="rId81" Type="http://schemas.openxmlformats.org/officeDocument/2006/relationships/image" Target="../media/image509.png"/><Relationship Id="rId86" Type="http://schemas.openxmlformats.org/officeDocument/2006/relationships/image" Target="../media/image659.png"/><Relationship Id="rId94" Type="http://schemas.openxmlformats.org/officeDocument/2006/relationships/image" Target="../media/image281.png"/><Relationship Id="rId99" Type="http://schemas.openxmlformats.org/officeDocument/2006/relationships/image" Target="../media/image671.png"/><Relationship Id="rId101" Type="http://schemas.openxmlformats.org/officeDocument/2006/relationships/image" Target="../media/image673.png"/><Relationship Id="rId4" Type="http://schemas.openxmlformats.org/officeDocument/2006/relationships/image" Target="../media/image582.png"/><Relationship Id="rId9" Type="http://schemas.openxmlformats.org/officeDocument/2006/relationships/image" Target="../media/image587.png"/><Relationship Id="rId13" Type="http://schemas.openxmlformats.org/officeDocument/2006/relationships/image" Target="../media/image590.png"/><Relationship Id="rId18" Type="http://schemas.openxmlformats.org/officeDocument/2006/relationships/image" Target="../media/image595.png"/><Relationship Id="rId39" Type="http://schemas.openxmlformats.org/officeDocument/2006/relationships/image" Target="../media/image616.png"/><Relationship Id="rId109" Type="http://schemas.openxmlformats.org/officeDocument/2006/relationships/image" Target="../media/image681.png"/><Relationship Id="rId34" Type="http://schemas.openxmlformats.org/officeDocument/2006/relationships/image" Target="../media/image611.png"/><Relationship Id="rId50" Type="http://schemas.openxmlformats.org/officeDocument/2006/relationships/image" Target="../media/image627.png"/><Relationship Id="rId55" Type="http://schemas.openxmlformats.org/officeDocument/2006/relationships/image" Target="../media/image632.png"/><Relationship Id="rId76" Type="http://schemas.openxmlformats.org/officeDocument/2006/relationships/image" Target="../media/image652.png"/><Relationship Id="rId97" Type="http://schemas.openxmlformats.org/officeDocument/2006/relationships/image" Target="../media/image669.png"/><Relationship Id="rId104" Type="http://schemas.openxmlformats.org/officeDocument/2006/relationships/image" Target="../media/image676.png"/><Relationship Id="rId7" Type="http://schemas.openxmlformats.org/officeDocument/2006/relationships/image" Target="../media/image585.png"/><Relationship Id="rId71" Type="http://schemas.openxmlformats.org/officeDocument/2006/relationships/image" Target="../media/image647.png"/><Relationship Id="rId92" Type="http://schemas.openxmlformats.org/officeDocument/2006/relationships/image" Target="../media/image665.png"/><Relationship Id="rId2" Type="http://schemas.openxmlformats.org/officeDocument/2006/relationships/notesSlide" Target="../notesSlides/notesSlide32.xml"/><Relationship Id="rId29" Type="http://schemas.openxmlformats.org/officeDocument/2006/relationships/image" Target="../media/image606.png"/><Relationship Id="rId24" Type="http://schemas.openxmlformats.org/officeDocument/2006/relationships/image" Target="../media/image601.png"/><Relationship Id="rId40" Type="http://schemas.openxmlformats.org/officeDocument/2006/relationships/image" Target="../media/image617.png"/><Relationship Id="rId45" Type="http://schemas.openxmlformats.org/officeDocument/2006/relationships/image" Target="../media/image622.png"/><Relationship Id="rId66" Type="http://schemas.openxmlformats.org/officeDocument/2006/relationships/image" Target="../media/image642.png"/><Relationship Id="rId87" Type="http://schemas.openxmlformats.org/officeDocument/2006/relationships/image" Target="../media/image660.png"/><Relationship Id="rId110" Type="http://schemas.openxmlformats.org/officeDocument/2006/relationships/image" Target="../media/image682.png"/><Relationship Id="rId61" Type="http://schemas.openxmlformats.org/officeDocument/2006/relationships/image" Target="../media/image638.png"/><Relationship Id="rId82" Type="http://schemas.openxmlformats.org/officeDocument/2006/relationships/image" Target="../media/image655.png"/><Relationship Id="rId19" Type="http://schemas.openxmlformats.org/officeDocument/2006/relationships/image" Target="../media/image596.png"/><Relationship Id="rId14" Type="http://schemas.openxmlformats.org/officeDocument/2006/relationships/image" Target="../media/image591.png"/><Relationship Id="rId30" Type="http://schemas.openxmlformats.org/officeDocument/2006/relationships/image" Target="../media/image607.png"/><Relationship Id="rId35" Type="http://schemas.openxmlformats.org/officeDocument/2006/relationships/image" Target="../media/image612.png"/><Relationship Id="rId56" Type="http://schemas.openxmlformats.org/officeDocument/2006/relationships/image" Target="../media/image633.png"/><Relationship Id="rId77" Type="http://schemas.openxmlformats.org/officeDocument/2006/relationships/image" Target="../media/image653.png"/><Relationship Id="rId100" Type="http://schemas.openxmlformats.org/officeDocument/2006/relationships/image" Target="../media/image672.png"/><Relationship Id="rId105" Type="http://schemas.openxmlformats.org/officeDocument/2006/relationships/image" Target="../media/image677.png"/><Relationship Id="rId8" Type="http://schemas.openxmlformats.org/officeDocument/2006/relationships/image" Target="../media/image586.png"/><Relationship Id="rId51" Type="http://schemas.openxmlformats.org/officeDocument/2006/relationships/image" Target="../media/image628.png"/><Relationship Id="rId72" Type="http://schemas.openxmlformats.org/officeDocument/2006/relationships/image" Target="../media/image648.png"/><Relationship Id="rId93" Type="http://schemas.openxmlformats.org/officeDocument/2006/relationships/image" Target="../media/image666.png"/><Relationship Id="rId98" Type="http://schemas.openxmlformats.org/officeDocument/2006/relationships/image" Target="../media/image670.png"/><Relationship Id="rId3" Type="http://schemas.openxmlformats.org/officeDocument/2006/relationships/image" Target="../media/image581.png"/><Relationship Id="rId25" Type="http://schemas.openxmlformats.org/officeDocument/2006/relationships/image" Target="../media/image602.png"/><Relationship Id="rId46" Type="http://schemas.openxmlformats.org/officeDocument/2006/relationships/image" Target="../media/image623.png"/><Relationship Id="rId67" Type="http://schemas.openxmlformats.org/officeDocument/2006/relationships/image" Target="../media/image643.png"/><Relationship Id="rId20" Type="http://schemas.openxmlformats.org/officeDocument/2006/relationships/image" Target="../media/image597.png"/><Relationship Id="rId41" Type="http://schemas.openxmlformats.org/officeDocument/2006/relationships/image" Target="../media/image618.png"/><Relationship Id="rId62" Type="http://schemas.openxmlformats.org/officeDocument/2006/relationships/image" Target="../media/image285.png"/><Relationship Id="rId83" Type="http://schemas.openxmlformats.org/officeDocument/2006/relationships/image" Target="../media/image656.png"/><Relationship Id="rId88" Type="http://schemas.openxmlformats.org/officeDocument/2006/relationships/image" Target="../media/image66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683.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685.png"/><Relationship Id="rId4" Type="http://schemas.openxmlformats.org/officeDocument/2006/relationships/image" Target="../media/image684.png"/></Relationships>
</file>

<file path=ppt/slides/_rels/slide35.xml.rels><?xml version="1.0" encoding="UTF-8" standalone="yes"?>
<Relationships xmlns="http://schemas.openxmlformats.org/package/2006/relationships"><Relationship Id="rId8" Type="http://schemas.openxmlformats.org/officeDocument/2006/relationships/hyperlink" Target="https://www.cncf.io/community/kubecon-cloudnativecon-events/" TargetMode="External"/><Relationship Id="rId13" Type="http://schemas.openxmlformats.org/officeDocument/2006/relationships/image" Target="../media/image690.png"/><Relationship Id="rId3" Type="http://schemas.openxmlformats.org/officeDocument/2006/relationships/hyperlink" Target="https://www.cncf.io/people/marketing-committee/" TargetMode="External"/><Relationship Id="rId7" Type="http://schemas.openxmlformats.org/officeDocument/2006/relationships/hyperlink" Target="http://kube.news/" TargetMode="External"/><Relationship Id="rId12" Type="http://schemas.openxmlformats.org/officeDocument/2006/relationships/image" Target="../media/image689.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hyperlink" Target="https://kubernetes.io/blog/" TargetMode="External"/><Relationship Id="rId11" Type="http://schemas.openxmlformats.org/officeDocument/2006/relationships/image" Target="../media/image688.png"/><Relationship Id="rId5" Type="http://schemas.openxmlformats.org/officeDocument/2006/relationships/hyperlink" Target="https://www.cncf.io/blog/" TargetMode="External"/><Relationship Id="rId10" Type="http://schemas.openxmlformats.org/officeDocument/2006/relationships/image" Target="../media/image687.png"/><Relationship Id="rId4" Type="http://schemas.openxmlformats.org/officeDocument/2006/relationships/hyperlink" Target="https://www.cncf.io/community/recorded-events/" TargetMode="External"/><Relationship Id="rId9" Type="http://schemas.openxmlformats.org/officeDocument/2006/relationships/image" Target="../media/image686.png"/><Relationship Id="rId14" Type="http://schemas.openxmlformats.org/officeDocument/2006/relationships/image" Target="../media/image691.png"/></Relationships>
</file>

<file path=ppt/slides/_rels/slide36.xml.rels><?xml version="1.0" encoding="UTF-8" standalone="yes"?>
<Relationships xmlns="http://schemas.openxmlformats.org/package/2006/relationships"><Relationship Id="rId8" Type="http://schemas.openxmlformats.org/officeDocument/2006/relationships/image" Target="../media/image694.png"/><Relationship Id="rId3" Type="http://schemas.openxmlformats.org/officeDocument/2006/relationships/hyperlink" Target="https://www.cncf.io/people/ambassadors/" TargetMode="External"/><Relationship Id="rId7" Type="http://schemas.openxmlformats.org/officeDocument/2006/relationships/image" Target="../media/image693.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692.png"/><Relationship Id="rId5" Type="http://schemas.openxmlformats.org/officeDocument/2006/relationships/hyperlink" Target="https://www.linuxfoundation.org/membership/" TargetMode="External"/><Relationship Id="rId10" Type="http://schemas.openxmlformats.org/officeDocument/2006/relationships/image" Target="../media/image686.png"/><Relationship Id="rId4" Type="http://schemas.openxmlformats.org/officeDocument/2006/relationships/hyperlink" Target="https://kubernetes.io/partners/" TargetMode="External"/><Relationship Id="rId9" Type="http://schemas.openxmlformats.org/officeDocument/2006/relationships/image" Target="../media/image695.png"/></Relationships>
</file>

<file path=ppt/slides/_rels/slide37.xml.rels><?xml version="1.0" encoding="UTF-8" standalone="yes"?>
<Relationships xmlns="http://schemas.openxmlformats.org/package/2006/relationships"><Relationship Id="rId8" Type="http://schemas.openxmlformats.org/officeDocument/2006/relationships/hyperlink" Target="https://www.cncf.io/certification/expert/cka/ckad/" TargetMode="External"/><Relationship Id="rId13" Type="http://schemas.openxmlformats.org/officeDocument/2006/relationships/image" Target="../media/image698.png"/><Relationship Id="rId3" Type="http://schemas.openxmlformats.org/officeDocument/2006/relationships/hyperlink" Target="https://www.cncf.io/certification/software-conformance/" TargetMode="External"/><Relationship Id="rId7" Type="http://schemas.openxmlformats.org/officeDocument/2006/relationships/hyperlink" Target="https://www.cncf.io/certification/expert/cka/" TargetMode="External"/><Relationship Id="rId12" Type="http://schemas.openxmlformats.org/officeDocument/2006/relationships/image" Target="../media/image697.png"/><Relationship Id="rId17" Type="http://schemas.openxmlformats.org/officeDocument/2006/relationships/image" Target="../media/image702.png"/><Relationship Id="rId2" Type="http://schemas.openxmlformats.org/officeDocument/2006/relationships/notesSlide" Target="../notesSlides/notesSlide37.xml"/><Relationship Id="rId16" Type="http://schemas.openxmlformats.org/officeDocument/2006/relationships/image" Target="../media/image701.png"/><Relationship Id="rId1" Type="http://schemas.openxmlformats.org/officeDocument/2006/relationships/slideLayout" Target="../slideLayouts/slideLayout3.xml"/><Relationship Id="rId6" Type="http://schemas.openxmlformats.org/officeDocument/2006/relationships/hyperlink" Target="https://www.cncf.io/certification/training/" TargetMode="External"/><Relationship Id="rId11" Type="http://schemas.openxmlformats.org/officeDocument/2006/relationships/image" Target="../media/image696.png"/><Relationship Id="rId5" Type="http://schemas.openxmlformats.org/officeDocument/2006/relationships/hyperlink" Target="https://www.cncf.io/certification/training/#kubernetestrainingpartners" TargetMode="External"/><Relationship Id="rId15" Type="http://schemas.openxmlformats.org/officeDocument/2006/relationships/image" Target="../media/image700.png"/><Relationship Id="rId10" Type="http://schemas.openxmlformats.org/officeDocument/2006/relationships/hyperlink" Target="https://landscape.cncf.io/" TargetMode="External"/><Relationship Id="rId4" Type="http://schemas.openxmlformats.org/officeDocument/2006/relationships/hyperlink" Target="https://www.cncf.io/certification/kcsp/" TargetMode="External"/><Relationship Id="rId9" Type="http://schemas.openxmlformats.org/officeDocument/2006/relationships/hyperlink" Target="https://github.com/cncf/toc/blob/master/CONTRIBUTING.md" TargetMode="External"/><Relationship Id="rId14" Type="http://schemas.openxmlformats.org/officeDocument/2006/relationships/image" Target="../media/image69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image" Target="../media/image704.png"/><Relationship Id="rId3" Type="http://schemas.openxmlformats.org/officeDocument/2006/relationships/hyperlink" Target="https://www.cncf.io/people/governing-board/" TargetMode="External"/><Relationship Id="rId7" Type="http://schemas.openxmlformats.org/officeDocument/2006/relationships/image" Target="../media/image703.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hyperlink" Target="https://events.linuxfoundation.org/about/community/" TargetMode="External"/><Relationship Id="rId5" Type="http://schemas.openxmlformats.org/officeDocument/2006/relationships/hyperlink" Target="https://events.linuxfoundation.org/" TargetMode="External"/><Relationship Id="rId4" Type="http://schemas.openxmlformats.org/officeDocument/2006/relationships/hyperlink" Target="https://github.com/cncf/foundation/blob/master/online-programs-guidelines.md#who-can-participate-in-cncf-online-programs"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705.png"/><Relationship Id="rId4" Type="http://schemas.openxmlformats.org/officeDocument/2006/relationships/hyperlink" Target="https://github.com/cncf/foundation/blob/master/online-programs-guidelines.md#who-can-participate-in-cncf-online-programs"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706.png"/></Relationships>
</file>

<file path=ppt/slides/_rels/slide42.xml.rels><?xml version="1.0" encoding="UTF-8" standalone="yes"?>
<Relationships xmlns="http://schemas.openxmlformats.org/package/2006/relationships"><Relationship Id="rId3" Type="http://schemas.openxmlformats.org/officeDocument/2006/relationships/image" Target="../media/image707.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s://www.linuxfoundation.org/join/#benefits"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hyperlink" Target="https://www.cncf.io/people/technical-oversight-committee/" TargetMode="External"/><Relationship Id="rId2" Type="http://schemas.openxmlformats.org/officeDocument/2006/relationships/notesSlide" Target="../notesSlides/notesSlide45.xml"/><Relationship Id="rId1" Type="http://schemas.openxmlformats.org/officeDocument/2006/relationships/slideLayout" Target="../slideLayouts/slideLayout12.xml"/><Relationship Id="rId5" Type="http://schemas.openxmlformats.org/officeDocument/2006/relationships/image" Target="../media/image708.png"/><Relationship Id="rId4" Type="http://schemas.openxmlformats.org/officeDocument/2006/relationships/hyperlink" Target="https://www.cncf.io/people/end-user-community/"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docs.google.com/presentation/d/194SyKdHL7ws_DBOdbrXdowEJi54kIzDdDK_h-6Ag0uo/edit#slide=id.g5848242c5c_0_355" TargetMode="External"/><Relationship Id="rId2" Type="http://schemas.openxmlformats.org/officeDocument/2006/relationships/notesSlide" Target="../notesSlides/notesSlide46.xml"/><Relationship Id="rId1" Type="http://schemas.openxmlformats.org/officeDocument/2006/relationships/slideLayout" Target="../slideLayouts/slideLayout16.xml"/><Relationship Id="rId4" Type="http://schemas.openxmlformats.org/officeDocument/2006/relationships/image" Target="../media/image709.png"/></Relationships>
</file>

<file path=ppt/slides/_rels/slide47.xml.rels><?xml version="1.0" encoding="UTF-8" standalone="yes"?>
<Relationships xmlns="http://schemas.openxmlformats.org/package/2006/relationships"><Relationship Id="rId3" Type="http://schemas.openxmlformats.org/officeDocument/2006/relationships/hyperlink" Target="mailto:info@cncf.io"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hyperlink" Target="https://docs.google.com/presentation/d/1xRYuImair2r4TKw54FKJbG9G5x28pWaBl-SebmDeChY/edit#slide=id.p4" TargetMode="External"/></Relationships>
</file>

<file path=ppt/slides/_rels/slide48.xml.rels><?xml version="1.0" encoding="UTF-8" standalone="yes"?>
<Relationships xmlns="http://schemas.openxmlformats.org/package/2006/relationships"><Relationship Id="rId8" Type="http://schemas.openxmlformats.org/officeDocument/2006/relationships/hyperlink" Target="https://github.com/cncf/presentations" TargetMode="External"/><Relationship Id="rId3" Type="http://schemas.openxmlformats.org/officeDocument/2006/relationships/hyperlink" Target="https://cncf.io/join" TargetMode="External"/><Relationship Id="rId7" Type="http://schemas.openxmlformats.org/officeDocument/2006/relationships/hyperlink" Target="mailto:memberships@cncf.io"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hyperlink" Target="mailto:sponsor@cncf.io" TargetMode="External"/><Relationship Id="rId5" Type="http://schemas.openxmlformats.org/officeDocument/2006/relationships/hyperlink" Target="mailto:pr@cncf.io" TargetMode="External"/><Relationship Id="rId4" Type="http://schemas.openxmlformats.org/officeDocument/2006/relationships/hyperlink" Target="mailto:info@cncf.io"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3" Type="http://schemas.openxmlformats.org/officeDocument/2006/relationships/image" Target="../media/image29.png"/><Relationship Id="rId18" Type="http://schemas.openxmlformats.org/officeDocument/2006/relationships/image" Target="../media/image34.png"/><Relationship Id="rId26" Type="http://schemas.openxmlformats.org/officeDocument/2006/relationships/image" Target="../media/image42.png"/><Relationship Id="rId21" Type="http://schemas.openxmlformats.org/officeDocument/2006/relationships/image" Target="../media/image37.png"/><Relationship Id="rId34" Type="http://schemas.openxmlformats.org/officeDocument/2006/relationships/image" Target="../media/image50.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5" Type="http://schemas.openxmlformats.org/officeDocument/2006/relationships/image" Target="../media/image41.png"/><Relationship Id="rId33" Type="http://schemas.openxmlformats.org/officeDocument/2006/relationships/image" Target="../media/image49.png"/><Relationship Id="rId2" Type="http://schemas.openxmlformats.org/officeDocument/2006/relationships/notesSlide" Target="../notesSlides/notesSlide5.xml"/><Relationship Id="rId16" Type="http://schemas.openxmlformats.org/officeDocument/2006/relationships/image" Target="../media/image32.png"/><Relationship Id="rId20" Type="http://schemas.openxmlformats.org/officeDocument/2006/relationships/image" Target="../media/image36.png"/><Relationship Id="rId29"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24" Type="http://schemas.openxmlformats.org/officeDocument/2006/relationships/image" Target="../media/image40.png"/><Relationship Id="rId32" Type="http://schemas.openxmlformats.org/officeDocument/2006/relationships/image" Target="../media/image48.png"/><Relationship Id="rId37" Type="http://schemas.openxmlformats.org/officeDocument/2006/relationships/image" Target="../media/image53.png"/><Relationship Id="rId5" Type="http://schemas.openxmlformats.org/officeDocument/2006/relationships/image" Target="../media/image21.png"/><Relationship Id="rId15" Type="http://schemas.openxmlformats.org/officeDocument/2006/relationships/image" Target="../media/image31.png"/><Relationship Id="rId23" Type="http://schemas.openxmlformats.org/officeDocument/2006/relationships/image" Target="../media/image39.png"/><Relationship Id="rId28" Type="http://schemas.openxmlformats.org/officeDocument/2006/relationships/image" Target="../media/image44.png"/><Relationship Id="rId36" Type="http://schemas.openxmlformats.org/officeDocument/2006/relationships/image" Target="../media/image52.png"/><Relationship Id="rId10" Type="http://schemas.openxmlformats.org/officeDocument/2006/relationships/image" Target="../media/image26.png"/><Relationship Id="rId19" Type="http://schemas.openxmlformats.org/officeDocument/2006/relationships/image" Target="../media/image35.png"/><Relationship Id="rId31" Type="http://schemas.openxmlformats.org/officeDocument/2006/relationships/image" Target="../media/image47.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 Id="rId22" Type="http://schemas.openxmlformats.org/officeDocument/2006/relationships/image" Target="../media/image38.png"/><Relationship Id="rId27" Type="http://schemas.openxmlformats.org/officeDocument/2006/relationships/image" Target="../media/image43.png"/><Relationship Id="rId30" Type="http://schemas.openxmlformats.org/officeDocument/2006/relationships/image" Target="../media/image46.png"/><Relationship Id="rId35" Type="http://schemas.openxmlformats.org/officeDocument/2006/relationships/image" Target="../media/image51.png"/><Relationship Id="rId8" Type="http://schemas.openxmlformats.org/officeDocument/2006/relationships/image" Target="../media/image24.png"/><Relationship Id="rId3" Type="http://schemas.openxmlformats.org/officeDocument/2006/relationships/image" Target="../media/image19.png"/></Relationships>
</file>

<file path=ppt/slides/_rels/slide50.xml.rels><?xml version="1.0" encoding="UTF-8" standalone="yes"?>
<Relationships xmlns="http://schemas.openxmlformats.org/package/2006/relationships"><Relationship Id="rId3" Type="http://schemas.openxmlformats.org/officeDocument/2006/relationships/hyperlink" Target="https://www.cncf.io/people/end-user-community/" TargetMode="External"/><Relationship Id="rId7" Type="http://schemas.openxmlformats.org/officeDocument/2006/relationships/hyperlink" Target="https://www.cncf.io/community/infrastructure-lab/" TargetMode="External"/><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hyperlink" Target="https://github.com/cncf/cross-cloud/" TargetMode="External"/><Relationship Id="rId5" Type="http://schemas.openxmlformats.org/officeDocument/2006/relationships/hyperlink" Target="https://www.meetup.com/pro/cncf/" TargetMode="External"/><Relationship Id="rId4" Type="http://schemas.openxmlformats.org/officeDocument/2006/relationships/hyperlink" Target="https://www.cncf.io/certification/kcsp/" TargetMode="External"/></Relationships>
</file>

<file path=ppt/slides/_rels/slide51.xml.rels><?xml version="1.0" encoding="UTF-8" standalone="yes"?>
<Relationships xmlns="http://schemas.openxmlformats.org/package/2006/relationships"><Relationship Id="rId8" Type="http://schemas.openxmlformats.org/officeDocument/2006/relationships/image" Target="../media/image715.png"/><Relationship Id="rId13" Type="http://schemas.openxmlformats.org/officeDocument/2006/relationships/image" Target="../media/image720.png"/><Relationship Id="rId3" Type="http://schemas.openxmlformats.org/officeDocument/2006/relationships/image" Target="../media/image710.png"/><Relationship Id="rId7" Type="http://schemas.openxmlformats.org/officeDocument/2006/relationships/image" Target="../media/image714.png"/><Relationship Id="rId12" Type="http://schemas.openxmlformats.org/officeDocument/2006/relationships/image" Target="../media/image719.pn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713.png"/><Relationship Id="rId11" Type="http://schemas.openxmlformats.org/officeDocument/2006/relationships/image" Target="../media/image718.png"/><Relationship Id="rId5" Type="http://schemas.openxmlformats.org/officeDocument/2006/relationships/image" Target="../media/image712.jpg"/><Relationship Id="rId10" Type="http://schemas.openxmlformats.org/officeDocument/2006/relationships/image" Target="../media/image717.png"/><Relationship Id="rId4" Type="http://schemas.openxmlformats.org/officeDocument/2006/relationships/image" Target="../media/image711.png"/><Relationship Id="rId9" Type="http://schemas.openxmlformats.org/officeDocument/2006/relationships/image" Target="../media/image716.png"/></Relationships>
</file>

<file path=ppt/slides/_rels/slide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6" Type="http://schemas.openxmlformats.org/officeDocument/2006/relationships/image" Target="../media/image79.png"/><Relationship Id="rId117" Type="http://schemas.openxmlformats.org/officeDocument/2006/relationships/image" Target="../media/image170.png"/><Relationship Id="rId21" Type="http://schemas.openxmlformats.org/officeDocument/2006/relationships/image" Target="../media/image74.png"/><Relationship Id="rId42" Type="http://schemas.openxmlformats.org/officeDocument/2006/relationships/image" Target="../media/image95.png"/><Relationship Id="rId47" Type="http://schemas.openxmlformats.org/officeDocument/2006/relationships/image" Target="../media/image100.png"/><Relationship Id="rId63" Type="http://schemas.openxmlformats.org/officeDocument/2006/relationships/image" Target="../media/image116.png"/><Relationship Id="rId68" Type="http://schemas.openxmlformats.org/officeDocument/2006/relationships/image" Target="../media/image121.png"/><Relationship Id="rId84" Type="http://schemas.openxmlformats.org/officeDocument/2006/relationships/image" Target="../media/image137.png"/><Relationship Id="rId89" Type="http://schemas.openxmlformats.org/officeDocument/2006/relationships/image" Target="../media/image142.png"/><Relationship Id="rId112" Type="http://schemas.openxmlformats.org/officeDocument/2006/relationships/image" Target="../media/image165.png"/><Relationship Id="rId16" Type="http://schemas.openxmlformats.org/officeDocument/2006/relationships/image" Target="../media/image69.png"/><Relationship Id="rId107" Type="http://schemas.openxmlformats.org/officeDocument/2006/relationships/image" Target="../media/image160.png"/><Relationship Id="rId11" Type="http://schemas.openxmlformats.org/officeDocument/2006/relationships/image" Target="../media/image64.png"/><Relationship Id="rId32" Type="http://schemas.openxmlformats.org/officeDocument/2006/relationships/image" Target="../media/image85.png"/><Relationship Id="rId37" Type="http://schemas.openxmlformats.org/officeDocument/2006/relationships/image" Target="../media/image90.png"/><Relationship Id="rId53" Type="http://schemas.openxmlformats.org/officeDocument/2006/relationships/image" Target="../media/image106.png"/><Relationship Id="rId58" Type="http://schemas.openxmlformats.org/officeDocument/2006/relationships/image" Target="../media/image111.png"/><Relationship Id="rId74" Type="http://schemas.openxmlformats.org/officeDocument/2006/relationships/image" Target="../media/image127.png"/><Relationship Id="rId79" Type="http://schemas.openxmlformats.org/officeDocument/2006/relationships/image" Target="../media/image132.png"/><Relationship Id="rId102" Type="http://schemas.openxmlformats.org/officeDocument/2006/relationships/image" Target="../media/image155.png"/><Relationship Id="rId123" Type="http://schemas.openxmlformats.org/officeDocument/2006/relationships/image" Target="../media/image176.png"/><Relationship Id="rId128" Type="http://schemas.openxmlformats.org/officeDocument/2006/relationships/image" Target="../media/image181.png"/><Relationship Id="rId5" Type="http://schemas.openxmlformats.org/officeDocument/2006/relationships/image" Target="../media/image58.png"/><Relationship Id="rId90" Type="http://schemas.openxmlformats.org/officeDocument/2006/relationships/image" Target="../media/image143.png"/><Relationship Id="rId95" Type="http://schemas.openxmlformats.org/officeDocument/2006/relationships/image" Target="../media/image148.png"/><Relationship Id="rId22" Type="http://schemas.openxmlformats.org/officeDocument/2006/relationships/image" Target="../media/image75.png"/><Relationship Id="rId27" Type="http://schemas.openxmlformats.org/officeDocument/2006/relationships/image" Target="../media/image80.png"/><Relationship Id="rId43" Type="http://schemas.openxmlformats.org/officeDocument/2006/relationships/image" Target="../media/image96.png"/><Relationship Id="rId48" Type="http://schemas.openxmlformats.org/officeDocument/2006/relationships/image" Target="../media/image101.png"/><Relationship Id="rId64" Type="http://schemas.openxmlformats.org/officeDocument/2006/relationships/image" Target="../media/image117.png"/><Relationship Id="rId69" Type="http://schemas.openxmlformats.org/officeDocument/2006/relationships/image" Target="../media/image122.png"/><Relationship Id="rId113" Type="http://schemas.openxmlformats.org/officeDocument/2006/relationships/image" Target="../media/image166.png"/><Relationship Id="rId118" Type="http://schemas.openxmlformats.org/officeDocument/2006/relationships/image" Target="../media/image171.png"/><Relationship Id="rId80" Type="http://schemas.openxmlformats.org/officeDocument/2006/relationships/image" Target="../media/image133.png"/><Relationship Id="rId85" Type="http://schemas.openxmlformats.org/officeDocument/2006/relationships/image" Target="../media/image138.png"/><Relationship Id="rId12" Type="http://schemas.openxmlformats.org/officeDocument/2006/relationships/image" Target="../media/image65.png"/><Relationship Id="rId17" Type="http://schemas.openxmlformats.org/officeDocument/2006/relationships/image" Target="../media/image70.png"/><Relationship Id="rId33" Type="http://schemas.openxmlformats.org/officeDocument/2006/relationships/image" Target="../media/image86.png"/><Relationship Id="rId38" Type="http://schemas.openxmlformats.org/officeDocument/2006/relationships/image" Target="../media/image91.png"/><Relationship Id="rId59" Type="http://schemas.openxmlformats.org/officeDocument/2006/relationships/image" Target="../media/image112.png"/><Relationship Id="rId103" Type="http://schemas.openxmlformats.org/officeDocument/2006/relationships/image" Target="../media/image156.png"/><Relationship Id="rId108" Type="http://schemas.openxmlformats.org/officeDocument/2006/relationships/image" Target="../media/image161.png"/><Relationship Id="rId124" Type="http://schemas.openxmlformats.org/officeDocument/2006/relationships/image" Target="../media/image177.png"/><Relationship Id="rId54" Type="http://schemas.openxmlformats.org/officeDocument/2006/relationships/image" Target="../media/image107.png"/><Relationship Id="rId70" Type="http://schemas.openxmlformats.org/officeDocument/2006/relationships/image" Target="../media/image123.png"/><Relationship Id="rId75" Type="http://schemas.openxmlformats.org/officeDocument/2006/relationships/image" Target="../media/image128.png"/><Relationship Id="rId91" Type="http://schemas.openxmlformats.org/officeDocument/2006/relationships/image" Target="../media/image144.png"/><Relationship Id="rId96" Type="http://schemas.openxmlformats.org/officeDocument/2006/relationships/image" Target="../media/image149.png"/><Relationship Id="rId1" Type="http://schemas.openxmlformats.org/officeDocument/2006/relationships/slideLayout" Target="../slideLayouts/slideLayout3.xml"/><Relationship Id="rId6" Type="http://schemas.openxmlformats.org/officeDocument/2006/relationships/image" Target="../media/image59.png"/><Relationship Id="rId23" Type="http://schemas.openxmlformats.org/officeDocument/2006/relationships/image" Target="../media/image76.png"/><Relationship Id="rId28" Type="http://schemas.openxmlformats.org/officeDocument/2006/relationships/image" Target="../media/image81.png"/><Relationship Id="rId49" Type="http://schemas.openxmlformats.org/officeDocument/2006/relationships/image" Target="../media/image102.png"/><Relationship Id="rId114" Type="http://schemas.openxmlformats.org/officeDocument/2006/relationships/image" Target="../media/image167.png"/><Relationship Id="rId119" Type="http://schemas.openxmlformats.org/officeDocument/2006/relationships/image" Target="../media/image172.png"/><Relationship Id="rId44" Type="http://schemas.openxmlformats.org/officeDocument/2006/relationships/image" Target="../media/image97.png"/><Relationship Id="rId60" Type="http://schemas.openxmlformats.org/officeDocument/2006/relationships/image" Target="../media/image113.png"/><Relationship Id="rId65" Type="http://schemas.openxmlformats.org/officeDocument/2006/relationships/image" Target="../media/image118.png"/><Relationship Id="rId81" Type="http://schemas.openxmlformats.org/officeDocument/2006/relationships/image" Target="../media/image134.png"/><Relationship Id="rId86" Type="http://schemas.openxmlformats.org/officeDocument/2006/relationships/image" Target="../media/image139.png"/><Relationship Id="rId13" Type="http://schemas.openxmlformats.org/officeDocument/2006/relationships/image" Target="../media/image66.png"/><Relationship Id="rId18" Type="http://schemas.openxmlformats.org/officeDocument/2006/relationships/image" Target="../media/image71.png"/><Relationship Id="rId39" Type="http://schemas.openxmlformats.org/officeDocument/2006/relationships/image" Target="../media/image92.png"/><Relationship Id="rId109" Type="http://schemas.openxmlformats.org/officeDocument/2006/relationships/image" Target="../media/image162.png"/><Relationship Id="rId34" Type="http://schemas.openxmlformats.org/officeDocument/2006/relationships/image" Target="../media/image87.png"/><Relationship Id="rId50" Type="http://schemas.openxmlformats.org/officeDocument/2006/relationships/image" Target="../media/image103.png"/><Relationship Id="rId55" Type="http://schemas.openxmlformats.org/officeDocument/2006/relationships/image" Target="../media/image108.png"/><Relationship Id="rId76" Type="http://schemas.openxmlformats.org/officeDocument/2006/relationships/image" Target="../media/image129.png"/><Relationship Id="rId97" Type="http://schemas.openxmlformats.org/officeDocument/2006/relationships/image" Target="../media/image150.png"/><Relationship Id="rId104" Type="http://schemas.openxmlformats.org/officeDocument/2006/relationships/image" Target="../media/image157.png"/><Relationship Id="rId120" Type="http://schemas.openxmlformats.org/officeDocument/2006/relationships/image" Target="../media/image173.png"/><Relationship Id="rId125" Type="http://schemas.openxmlformats.org/officeDocument/2006/relationships/image" Target="../media/image178.png"/><Relationship Id="rId7" Type="http://schemas.openxmlformats.org/officeDocument/2006/relationships/image" Target="../media/image60.png"/><Relationship Id="rId71" Type="http://schemas.openxmlformats.org/officeDocument/2006/relationships/image" Target="../media/image124.png"/><Relationship Id="rId92" Type="http://schemas.openxmlformats.org/officeDocument/2006/relationships/image" Target="../media/image145.png"/><Relationship Id="rId2" Type="http://schemas.openxmlformats.org/officeDocument/2006/relationships/notesSlide" Target="../notesSlides/notesSlide9.xml"/><Relationship Id="rId29" Type="http://schemas.openxmlformats.org/officeDocument/2006/relationships/image" Target="../media/image82.png"/><Relationship Id="rId24" Type="http://schemas.openxmlformats.org/officeDocument/2006/relationships/image" Target="../media/image77.png"/><Relationship Id="rId40" Type="http://schemas.openxmlformats.org/officeDocument/2006/relationships/image" Target="../media/image93.png"/><Relationship Id="rId45" Type="http://schemas.openxmlformats.org/officeDocument/2006/relationships/image" Target="../media/image98.png"/><Relationship Id="rId66" Type="http://schemas.openxmlformats.org/officeDocument/2006/relationships/image" Target="../media/image119.png"/><Relationship Id="rId87" Type="http://schemas.openxmlformats.org/officeDocument/2006/relationships/image" Target="../media/image140.png"/><Relationship Id="rId110" Type="http://schemas.openxmlformats.org/officeDocument/2006/relationships/image" Target="../media/image163.png"/><Relationship Id="rId115" Type="http://schemas.openxmlformats.org/officeDocument/2006/relationships/image" Target="../media/image168.png"/><Relationship Id="rId61" Type="http://schemas.openxmlformats.org/officeDocument/2006/relationships/image" Target="../media/image114.png"/><Relationship Id="rId82" Type="http://schemas.openxmlformats.org/officeDocument/2006/relationships/image" Target="../media/image135.png"/><Relationship Id="rId19" Type="http://schemas.openxmlformats.org/officeDocument/2006/relationships/image" Target="../media/image72.png"/><Relationship Id="rId14" Type="http://schemas.openxmlformats.org/officeDocument/2006/relationships/image" Target="../media/image67.png"/><Relationship Id="rId30" Type="http://schemas.openxmlformats.org/officeDocument/2006/relationships/image" Target="../media/image83.png"/><Relationship Id="rId35" Type="http://schemas.openxmlformats.org/officeDocument/2006/relationships/image" Target="../media/image88.png"/><Relationship Id="rId56" Type="http://schemas.openxmlformats.org/officeDocument/2006/relationships/image" Target="../media/image109.png"/><Relationship Id="rId77" Type="http://schemas.openxmlformats.org/officeDocument/2006/relationships/image" Target="../media/image130.png"/><Relationship Id="rId100" Type="http://schemas.openxmlformats.org/officeDocument/2006/relationships/image" Target="../media/image153.png"/><Relationship Id="rId105" Type="http://schemas.openxmlformats.org/officeDocument/2006/relationships/image" Target="../media/image158.png"/><Relationship Id="rId126" Type="http://schemas.openxmlformats.org/officeDocument/2006/relationships/image" Target="../media/image179.png"/><Relationship Id="rId8" Type="http://schemas.openxmlformats.org/officeDocument/2006/relationships/image" Target="../media/image61.png"/><Relationship Id="rId51" Type="http://schemas.openxmlformats.org/officeDocument/2006/relationships/image" Target="../media/image104.png"/><Relationship Id="rId72" Type="http://schemas.openxmlformats.org/officeDocument/2006/relationships/image" Target="../media/image125.png"/><Relationship Id="rId93" Type="http://schemas.openxmlformats.org/officeDocument/2006/relationships/image" Target="../media/image146.png"/><Relationship Id="rId98" Type="http://schemas.openxmlformats.org/officeDocument/2006/relationships/image" Target="../media/image151.png"/><Relationship Id="rId121" Type="http://schemas.openxmlformats.org/officeDocument/2006/relationships/image" Target="../media/image174.png"/><Relationship Id="rId3" Type="http://schemas.openxmlformats.org/officeDocument/2006/relationships/image" Target="../media/image56.png"/><Relationship Id="rId25" Type="http://schemas.openxmlformats.org/officeDocument/2006/relationships/image" Target="../media/image78.png"/><Relationship Id="rId46" Type="http://schemas.openxmlformats.org/officeDocument/2006/relationships/image" Target="../media/image99.png"/><Relationship Id="rId67" Type="http://schemas.openxmlformats.org/officeDocument/2006/relationships/image" Target="../media/image120.png"/><Relationship Id="rId116" Type="http://schemas.openxmlformats.org/officeDocument/2006/relationships/image" Target="../media/image169.png"/><Relationship Id="rId20" Type="http://schemas.openxmlformats.org/officeDocument/2006/relationships/image" Target="../media/image73.png"/><Relationship Id="rId41" Type="http://schemas.openxmlformats.org/officeDocument/2006/relationships/image" Target="../media/image94.png"/><Relationship Id="rId62" Type="http://schemas.openxmlformats.org/officeDocument/2006/relationships/image" Target="../media/image115.png"/><Relationship Id="rId83" Type="http://schemas.openxmlformats.org/officeDocument/2006/relationships/image" Target="../media/image136.png"/><Relationship Id="rId88" Type="http://schemas.openxmlformats.org/officeDocument/2006/relationships/image" Target="../media/image141.png"/><Relationship Id="rId111" Type="http://schemas.openxmlformats.org/officeDocument/2006/relationships/image" Target="../media/image164.png"/><Relationship Id="rId15" Type="http://schemas.openxmlformats.org/officeDocument/2006/relationships/image" Target="../media/image68.png"/><Relationship Id="rId36" Type="http://schemas.openxmlformats.org/officeDocument/2006/relationships/image" Target="../media/image89.png"/><Relationship Id="rId57" Type="http://schemas.openxmlformats.org/officeDocument/2006/relationships/image" Target="../media/image110.png"/><Relationship Id="rId106" Type="http://schemas.openxmlformats.org/officeDocument/2006/relationships/image" Target="../media/image159.png"/><Relationship Id="rId127" Type="http://schemas.openxmlformats.org/officeDocument/2006/relationships/image" Target="../media/image180.png"/><Relationship Id="rId10" Type="http://schemas.openxmlformats.org/officeDocument/2006/relationships/image" Target="../media/image63.png"/><Relationship Id="rId31" Type="http://schemas.openxmlformats.org/officeDocument/2006/relationships/image" Target="../media/image84.png"/><Relationship Id="rId52" Type="http://schemas.openxmlformats.org/officeDocument/2006/relationships/image" Target="../media/image105.png"/><Relationship Id="rId73" Type="http://schemas.openxmlformats.org/officeDocument/2006/relationships/image" Target="../media/image126.png"/><Relationship Id="rId78" Type="http://schemas.openxmlformats.org/officeDocument/2006/relationships/image" Target="../media/image131.png"/><Relationship Id="rId94" Type="http://schemas.openxmlformats.org/officeDocument/2006/relationships/image" Target="../media/image147.png"/><Relationship Id="rId99" Type="http://schemas.openxmlformats.org/officeDocument/2006/relationships/image" Target="../media/image152.png"/><Relationship Id="rId101" Type="http://schemas.openxmlformats.org/officeDocument/2006/relationships/image" Target="../media/image154.png"/><Relationship Id="rId122" Type="http://schemas.openxmlformats.org/officeDocument/2006/relationships/image" Target="../media/image175.png"/><Relationship Id="rId4" Type="http://schemas.openxmlformats.org/officeDocument/2006/relationships/image" Target="../media/image57.png"/><Relationship Id="rId9"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85"/>
          <p:cNvSpPr txBox="1">
            <a:spLocks noGrp="1"/>
          </p:cNvSpPr>
          <p:nvPr>
            <p:ph type="ctrTitle" idx="4294967295"/>
          </p:nvPr>
        </p:nvSpPr>
        <p:spPr>
          <a:xfrm>
            <a:off x="266262" y="1434913"/>
            <a:ext cx="4867800" cy="13962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446CA9"/>
              </a:buClr>
              <a:buFont typeface="Helvetica Neue"/>
              <a:buNone/>
            </a:pPr>
            <a:r>
              <a:rPr lang="en-US" sz="4000" b="0" i="0" u="none" strike="noStrike" cap="none">
                <a:solidFill>
                  <a:schemeClr val="lt1"/>
                </a:solidFill>
              </a:rPr>
              <a:t>CNCF</a:t>
            </a:r>
            <a:r>
              <a:rPr lang="en-US" sz="4000" b="0">
                <a:solidFill>
                  <a:schemeClr val="lt1"/>
                </a:solidFill>
              </a:rPr>
              <a:t>概况</a:t>
            </a:r>
            <a:endParaRPr sz="4000" b="0" i="0" u="none" strike="noStrike" cap="none">
              <a:solidFill>
                <a:schemeClr val="lt1"/>
              </a:solidFill>
            </a:endParaRPr>
          </a:p>
        </p:txBody>
      </p:sp>
      <p:sp>
        <p:nvSpPr>
          <p:cNvPr id="490" name="Google Shape;490;p85"/>
          <p:cNvSpPr/>
          <p:nvPr/>
        </p:nvSpPr>
        <p:spPr>
          <a:xfrm>
            <a:off x="4461232" y="2444792"/>
            <a:ext cx="2583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491" name="Google Shape;491;p85"/>
          <p:cNvSpPr txBox="1">
            <a:spLocks noGrp="1"/>
          </p:cNvSpPr>
          <p:nvPr>
            <p:ph type="body" idx="2"/>
          </p:nvPr>
        </p:nvSpPr>
        <p:spPr>
          <a:xfrm>
            <a:off x="347133" y="2831113"/>
            <a:ext cx="5707259" cy="122442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下载本演示文稿</a:t>
            </a:r>
            <a:r>
              <a:rPr lang="en-US" dirty="0"/>
              <a:t>，请登录：</a:t>
            </a:r>
            <a:endParaRPr dirty="0"/>
          </a:p>
          <a:p>
            <a:pPr marL="0" lvl="0" indent="0" rtl="0">
              <a:spcBef>
                <a:spcPts val="800"/>
              </a:spcBef>
              <a:spcAft>
                <a:spcPts val="0"/>
              </a:spcAft>
              <a:buNone/>
            </a:pPr>
            <a:r>
              <a:rPr lang="en-US" u="sng" dirty="0">
                <a:hlinkClick r:id="rId3"/>
              </a:rPr>
              <a:t>https://github.com/cncf/presentations</a:t>
            </a:r>
            <a:endParaRPr dirty="0"/>
          </a:p>
          <a:p>
            <a:pPr marL="0" lvl="0" indent="0" rtl="0">
              <a:spcBef>
                <a:spcPts val="800"/>
              </a:spcBef>
              <a:spcAft>
                <a:spcPts val="0"/>
              </a:spcAft>
              <a:buNone/>
            </a:pPr>
            <a:endParaRPr dirty="0"/>
          </a:p>
          <a:p>
            <a:pPr marL="0" lvl="0" indent="0" rtl="0">
              <a:spcBef>
                <a:spcPts val="800"/>
              </a:spcBef>
              <a:spcAft>
                <a:spcPts val="0"/>
              </a:spcAft>
              <a:buNone/>
            </a:pPr>
            <a:endParaRPr dirty="0"/>
          </a:p>
        </p:txBody>
      </p:sp>
      <p:pic>
        <p:nvPicPr>
          <p:cNvPr id="3" name="图片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594825" y="1593290"/>
            <a:ext cx="1746547" cy="1746547"/>
          </a:xfrm>
          <a:prstGeom prst="rect">
            <a:avLst/>
          </a:prstGeom>
        </p:spPr>
      </p:pic>
    </p:spTree>
    <p:extLst>
      <p:ext uri="{BB962C8B-B14F-4D97-AF65-F5344CB8AC3E}">
        <p14:creationId xmlns:p14="http://schemas.microsoft.com/office/powerpoint/2010/main" val="296543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27"/>
          <p:cNvSpPr txBox="1"/>
          <p:nvPr/>
        </p:nvSpPr>
        <p:spPr>
          <a:xfrm>
            <a:off x="68550" y="4163675"/>
            <a:ext cx="9006900" cy="2196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sz="1000" b="1">
                <a:solidFill>
                  <a:schemeClr val="dk2"/>
                </a:solidFill>
                <a:latin typeface="Century Gothic"/>
                <a:ea typeface="Century Gothic"/>
                <a:cs typeface="Century Gothic"/>
                <a:sym typeface="Century Gothic"/>
              </a:rPr>
              <a:t>Academic/Nonprofit Members</a:t>
            </a:r>
            <a:endParaRPr sz="1000" b="1">
              <a:solidFill>
                <a:srgbClr val="3F4749"/>
              </a:solidFill>
              <a:latin typeface="Century Gothic"/>
              <a:ea typeface="Century Gothic"/>
              <a:cs typeface="Century Gothic"/>
              <a:sym typeface="Century Gothic"/>
            </a:endParaRPr>
          </a:p>
        </p:txBody>
      </p:sp>
      <p:sp>
        <p:nvSpPr>
          <p:cNvPr id="436" name="Google Shape;436;p27"/>
          <p:cNvSpPr txBox="1"/>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buClr>
                <a:schemeClr val="dk1"/>
              </a:buClr>
              <a:buSzPts val="1100"/>
            </a:pPr>
            <a:r>
              <a:rPr lang="zh-CN" altLang="en-US" sz="2600" b="1" dirty="0">
                <a:solidFill>
                  <a:schemeClr val="accent2"/>
                </a:solidFill>
                <a:latin typeface="Century Gothic"/>
                <a:ea typeface="Century Gothic"/>
                <a:cs typeface="Century Gothic"/>
                <a:sym typeface="Century Gothic"/>
              </a:rPr>
              <a:t>全球最大的云和软件公司</a:t>
            </a:r>
            <a:endParaRPr lang="zh-CN" altLang="en-US" sz="2700" b="1" dirty="0">
              <a:solidFill>
                <a:srgbClr val="252A60"/>
              </a:solidFill>
              <a:latin typeface="Century Gothic"/>
              <a:ea typeface="Century Gothic"/>
              <a:cs typeface="Century Gothic"/>
              <a:sym typeface="Century Gothic"/>
            </a:endParaRPr>
          </a:p>
        </p:txBody>
      </p:sp>
      <p:sp>
        <p:nvSpPr>
          <p:cNvPr id="437" name="Google Shape;437;p27"/>
          <p:cNvSpPr txBox="1"/>
          <p:nvPr/>
        </p:nvSpPr>
        <p:spPr>
          <a:xfrm>
            <a:off x="68550" y="2715875"/>
            <a:ext cx="9006900" cy="2196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rgbClr val="3F4749"/>
                </a:solidFill>
                <a:latin typeface="Century Gothic"/>
                <a:ea typeface="Century Gothic"/>
                <a:cs typeface="Century Gothic"/>
                <a:sym typeface="Century Gothic"/>
              </a:rPr>
              <a:t>Gold</a:t>
            </a:r>
            <a:r>
              <a:rPr lang="en-US" sz="1000" b="1" i="0" u="none" strike="noStrike" cap="none">
                <a:solidFill>
                  <a:srgbClr val="3F4749"/>
                </a:solidFill>
                <a:latin typeface="Century Gothic"/>
                <a:ea typeface="Century Gothic"/>
                <a:cs typeface="Century Gothic"/>
                <a:sym typeface="Century Gothic"/>
              </a:rPr>
              <a:t> Members</a:t>
            </a:r>
            <a:endParaRPr sz="1000" b="1" i="0" u="none" strike="noStrike" cap="none">
              <a:solidFill>
                <a:srgbClr val="3F4749"/>
              </a:solidFill>
              <a:latin typeface="Century Gothic"/>
              <a:ea typeface="Century Gothic"/>
              <a:cs typeface="Century Gothic"/>
              <a:sym typeface="Century Gothic"/>
            </a:endParaRPr>
          </a:p>
        </p:txBody>
      </p:sp>
      <p:pic>
        <p:nvPicPr>
          <p:cNvPr id="438" name="Google Shape;438;p27"/>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035671" y="1259821"/>
            <a:ext cx="777240" cy="466344"/>
          </a:xfrm>
          <a:prstGeom prst="rect">
            <a:avLst/>
          </a:prstGeom>
          <a:noFill/>
          <a:ln>
            <a:noFill/>
          </a:ln>
        </p:spPr>
      </p:pic>
      <p:pic>
        <p:nvPicPr>
          <p:cNvPr id="439" name="Google Shape;439;p27"/>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375476" y="1254964"/>
            <a:ext cx="777240" cy="476059"/>
          </a:xfrm>
          <a:prstGeom prst="rect">
            <a:avLst/>
          </a:prstGeom>
          <a:noFill/>
          <a:ln>
            <a:noFill/>
          </a:ln>
        </p:spPr>
      </p:pic>
      <p:pic>
        <p:nvPicPr>
          <p:cNvPr id="440" name="Google Shape;440;p27"/>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5360680" y="1254964"/>
            <a:ext cx="777240" cy="476059"/>
          </a:xfrm>
          <a:prstGeom prst="rect">
            <a:avLst/>
          </a:prstGeom>
          <a:noFill/>
          <a:ln>
            <a:noFill/>
          </a:ln>
        </p:spPr>
      </p:pic>
      <p:pic>
        <p:nvPicPr>
          <p:cNvPr id="441" name="Google Shape;441;p27"/>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6345884" y="1254964"/>
            <a:ext cx="777240" cy="476059"/>
          </a:xfrm>
          <a:prstGeom prst="rect">
            <a:avLst/>
          </a:prstGeom>
          <a:noFill/>
          <a:ln>
            <a:noFill/>
          </a:ln>
        </p:spPr>
      </p:pic>
      <p:pic>
        <p:nvPicPr>
          <p:cNvPr id="442" name="Google Shape;442;p27"/>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7331089" y="1201528"/>
            <a:ext cx="777240" cy="582930"/>
          </a:xfrm>
          <a:prstGeom prst="rect">
            <a:avLst/>
          </a:prstGeom>
          <a:noFill/>
          <a:ln>
            <a:noFill/>
          </a:ln>
        </p:spPr>
      </p:pic>
      <p:pic>
        <p:nvPicPr>
          <p:cNvPr id="443" name="Google Shape;443;p27"/>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8316293" y="1254964"/>
            <a:ext cx="777240" cy="476059"/>
          </a:xfrm>
          <a:prstGeom prst="rect">
            <a:avLst/>
          </a:prstGeom>
          <a:noFill/>
          <a:ln>
            <a:noFill/>
          </a:ln>
        </p:spPr>
      </p:pic>
      <p:pic>
        <p:nvPicPr>
          <p:cNvPr id="444" name="Google Shape;444;p27"/>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50467" y="1415269"/>
            <a:ext cx="777240" cy="155448"/>
          </a:xfrm>
          <a:prstGeom prst="rect">
            <a:avLst/>
          </a:prstGeom>
          <a:noFill/>
          <a:ln>
            <a:noFill/>
          </a:ln>
        </p:spPr>
      </p:pic>
      <p:pic>
        <p:nvPicPr>
          <p:cNvPr id="445" name="Google Shape;445;p27"/>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2020876" y="1151236"/>
            <a:ext cx="594360" cy="683514"/>
          </a:xfrm>
          <a:prstGeom prst="rect">
            <a:avLst/>
          </a:prstGeom>
          <a:noFill/>
          <a:ln>
            <a:noFill/>
          </a:ln>
        </p:spPr>
      </p:pic>
      <p:pic>
        <p:nvPicPr>
          <p:cNvPr id="446" name="Google Shape;446;p2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2823200" y="1296702"/>
            <a:ext cx="640080" cy="392582"/>
          </a:xfrm>
          <a:prstGeom prst="rect">
            <a:avLst/>
          </a:prstGeom>
          <a:noFill/>
          <a:ln>
            <a:noFill/>
          </a:ln>
        </p:spPr>
      </p:pic>
      <p:sp>
        <p:nvSpPr>
          <p:cNvPr id="447" name="Google Shape;447;p27"/>
          <p:cNvSpPr txBox="1"/>
          <p:nvPr/>
        </p:nvSpPr>
        <p:spPr>
          <a:xfrm>
            <a:off x="68550" y="810875"/>
            <a:ext cx="9006900" cy="2214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rgbClr val="3F4749"/>
                </a:solidFill>
                <a:latin typeface="Century Gothic"/>
                <a:ea typeface="Century Gothic"/>
                <a:cs typeface="Century Gothic"/>
                <a:sym typeface="Century Gothic"/>
              </a:rPr>
              <a:t>Platinum</a:t>
            </a:r>
            <a:r>
              <a:rPr lang="en-US" sz="1000" b="1" i="0" u="none" strike="noStrike" cap="none">
                <a:solidFill>
                  <a:srgbClr val="3F4749"/>
                </a:solidFill>
                <a:latin typeface="Century Gothic"/>
                <a:ea typeface="Century Gothic"/>
                <a:cs typeface="Century Gothic"/>
                <a:sym typeface="Century Gothic"/>
              </a:rPr>
              <a:t> Members</a:t>
            </a:r>
            <a:endParaRPr sz="1000" b="1" i="0" u="none" strike="noStrike" cap="none">
              <a:solidFill>
                <a:srgbClr val="3F4749"/>
              </a:solidFill>
              <a:latin typeface="Century Gothic"/>
              <a:ea typeface="Century Gothic"/>
              <a:cs typeface="Century Gothic"/>
              <a:sym typeface="Century Gothic"/>
            </a:endParaRPr>
          </a:p>
        </p:txBody>
      </p:sp>
      <p:pic>
        <p:nvPicPr>
          <p:cNvPr id="448" name="Google Shape;448;p27"/>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6449005" y="2055769"/>
            <a:ext cx="777240" cy="476060"/>
          </a:xfrm>
          <a:prstGeom prst="rect">
            <a:avLst/>
          </a:prstGeom>
          <a:noFill/>
          <a:ln>
            <a:noFill/>
          </a:ln>
        </p:spPr>
      </p:pic>
      <p:pic>
        <p:nvPicPr>
          <p:cNvPr id="449" name="Google Shape;449;p27"/>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7373546" y="2055769"/>
            <a:ext cx="777240" cy="476060"/>
          </a:xfrm>
          <a:prstGeom prst="rect">
            <a:avLst/>
          </a:prstGeom>
          <a:noFill/>
          <a:ln>
            <a:noFill/>
          </a:ln>
        </p:spPr>
      </p:pic>
      <p:pic>
        <p:nvPicPr>
          <p:cNvPr id="450" name="Google Shape;450;p27"/>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5295864" y="1987017"/>
            <a:ext cx="1005840" cy="613563"/>
          </a:xfrm>
          <a:prstGeom prst="rect">
            <a:avLst/>
          </a:prstGeom>
          <a:noFill/>
          <a:ln>
            <a:noFill/>
          </a:ln>
        </p:spPr>
      </p:pic>
      <p:pic>
        <p:nvPicPr>
          <p:cNvPr id="451" name="Google Shape;451;p27"/>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3446782" y="2225790"/>
            <a:ext cx="777240" cy="136017"/>
          </a:xfrm>
          <a:prstGeom prst="rect">
            <a:avLst/>
          </a:prstGeom>
          <a:noFill/>
          <a:ln>
            <a:noFill/>
          </a:ln>
        </p:spPr>
      </p:pic>
      <p:pic>
        <p:nvPicPr>
          <p:cNvPr id="452" name="Google Shape;452;p27"/>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1597714" y="2172355"/>
            <a:ext cx="777240" cy="242888"/>
          </a:xfrm>
          <a:prstGeom prst="rect">
            <a:avLst/>
          </a:prstGeom>
          <a:noFill/>
          <a:ln>
            <a:noFill/>
          </a:ln>
        </p:spPr>
      </p:pic>
      <p:pic>
        <p:nvPicPr>
          <p:cNvPr id="453" name="Google Shape;453;p27"/>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4371323" y="2211217"/>
            <a:ext cx="777240" cy="165164"/>
          </a:xfrm>
          <a:prstGeom prst="rect">
            <a:avLst/>
          </a:prstGeom>
          <a:noFill/>
          <a:ln>
            <a:noFill/>
          </a:ln>
        </p:spPr>
      </p:pic>
      <p:pic>
        <p:nvPicPr>
          <p:cNvPr id="454" name="Google Shape;454;p27"/>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3466596" y="3618448"/>
            <a:ext cx="685800" cy="421277"/>
          </a:xfrm>
          <a:prstGeom prst="rect">
            <a:avLst/>
          </a:prstGeom>
          <a:noFill/>
          <a:ln>
            <a:noFill/>
          </a:ln>
        </p:spPr>
      </p:pic>
      <p:pic>
        <p:nvPicPr>
          <p:cNvPr id="455" name="Google Shape;455;p27"/>
          <p:cNvPicPr preferRelativeResize="0"/>
          <p:nvPr/>
        </p:nvPicPr>
        <p:blipFill>
          <a:blip r:embed="rId19">
            <a:alphaModFix/>
          </a:blip>
          <a:stretch>
            <a:fillRect/>
          </a:stretch>
        </p:blipFill>
        <p:spPr>
          <a:xfrm>
            <a:off x="8239221" y="3737495"/>
            <a:ext cx="594360" cy="271707"/>
          </a:xfrm>
          <a:prstGeom prst="rect">
            <a:avLst/>
          </a:prstGeom>
          <a:noFill/>
          <a:ln>
            <a:noFill/>
          </a:ln>
        </p:spPr>
      </p:pic>
      <p:pic>
        <p:nvPicPr>
          <p:cNvPr id="456" name="Google Shape;456;p27"/>
          <p:cNvPicPr preferRelativeResize="0"/>
          <p:nvPr/>
        </p:nvPicPr>
        <p:blipFill rotWithShape="1">
          <a:blip r:embed="rId20" cstate="print">
            <a:alphaModFix/>
            <a:extLst>
              <a:ext uri="{28A0092B-C50C-407E-A947-70E740481C1C}">
                <a14:useLocalDpi xmlns:a14="http://schemas.microsoft.com/office/drawing/2010/main"/>
              </a:ext>
            </a:extLst>
          </a:blip>
          <a:srcRect l="14394" r="11558"/>
          <a:stretch/>
        </p:blipFill>
        <p:spPr>
          <a:xfrm>
            <a:off x="168131" y="3567458"/>
            <a:ext cx="548640" cy="506437"/>
          </a:xfrm>
          <a:prstGeom prst="rect">
            <a:avLst/>
          </a:prstGeom>
          <a:noFill/>
          <a:ln>
            <a:noFill/>
          </a:ln>
        </p:spPr>
      </p:pic>
      <p:pic>
        <p:nvPicPr>
          <p:cNvPr id="457" name="Google Shape;457;p27"/>
          <p:cNvPicPr preferRelativeResize="0"/>
          <p:nvPr/>
        </p:nvPicPr>
        <p:blipFill rotWithShape="1">
          <a:blip r:embed="rId21" cstate="print">
            <a:alphaModFix/>
            <a:extLst>
              <a:ext uri="{28A0092B-C50C-407E-A947-70E740481C1C}">
                <a14:useLocalDpi xmlns:a14="http://schemas.microsoft.com/office/drawing/2010/main"/>
              </a:ext>
            </a:extLst>
          </a:blip>
          <a:srcRect l="2792" r="5346"/>
          <a:stretch/>
        </p:blipFill>
        <p:spPr>
          <a:xfrm>
            <a:off x="2713789" y="3676964"/>
            <a:ext cx="685800" cy="450669"/>
          </a:xfrm>
          <a:prstGeom prst="rect">
            <a:avLst/>
          </a:prstGeom>
          <a:noFill/>
          <a:ln>
            <a:noFill/>
          </a:ln>
        </p:spPr>
      </p:pic>
      <p:pic>
        <p:nvPicPr>
          <p:cNvPr id="458" name="Google Shape;458;p27"/>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7397784" y="3651454"/>
            <a:ext cx="640080" cy="443789"/>
          </a:xfrm>
          <a:prstGeom prst="rect">
            <a:avLst/>
          </a:prstGeom>
          <a:noFill/>
          <a:ln>
            <a:noFill/>
          </a:ln>
        </p:spPr>
      </p:pic>
      <p:pic>
        <p:nvPicPr>
          <p:cNvPr id="459" name="Google Shape;459;p27"/>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831449" y="3788145"/>
            <a:ext cx="758950" cy="170381"/>
          </a:xfrm>
          <a:prstGeom prst="rect">
            <a:avLst/>
          </a:prstGeom>
          <a:noFill/>
          <a:ln>
            <a:noFill/>
          </a:ln>
        </p:spPr>
      </p:pic>
      <p:pic>
        <p:nvPicPr>
          <p:cNvPr id="460" name="Google Shape;460;p27"/>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1123497" y="3242545"/>
            <a:ext cx="685800" cy="127363"/>
          </a:xfrm>
          <a:prstGeom prst="rect">
            <a:avLst/>
          </a:prstGeom>
          <a:noFill/>
          <a:ln>
            <a:noFill/>
          </a:ln>
        </p:spPr>
      </p:pic>
      <p:pic>
        <p:nvPicPr>
          <p:cNvPr id="461" name="Google Shape;461;p27"/>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53624" y="3134776"/>
            <a:ext cx="685800" cy="342900"/>
          </a:xfrm>
          <a:prstGeom prst="rect">
            <a:avLst/>
          </a:prstGeom>
          <a:noFill/>
          <a:ln>
            <a:noFill/>
          </a:ln>
        </p:spPr>
      </p:pic>
      <p:pic>
        <p:nvPicPr>
          <p:cNvPr id="462" name="Google Shape;462;p27"/>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1809207" y="3773908"/>
            <a:ext cx="685800" cy="198882"/>
          </a:xfrm>
          <a:prstGeom prst="rect">
            <a:avLst/>
          </a:prstGeom>
          <a:noFill/>
          <a:ln>
            <a:noFill/>
          </a:ln>
        </p:spPr>
      </p:pic>
      <p:pic>
        <p:nvPicPr>
          <p:cNvPr id="463" name="Google Shape;463;p27"/>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4287390" y="3139675"/>
            <a:ext cx="685800" cy="333103"/>
          </a:xfrm>
          <a:prstGeom prst="rect">
            <a:avLst/>
          </a:prstGeom>
          <a:noFill/>
          <a:ln>
            <a:noFill/>
          </a:ln>
        </p:spPr>
      </p:pic>
      <p:pic>
        <p:nvPicPr>
          <p:cNvPr id="464" name="Google Shape;464;p27"/>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5357263" y="3232747"/>
            <a:ext cx="685800" cy="146958"/>
          </a:xfrm>
          <a:prstGeom prst="rect">
            <a:avLst/>
          </a:prstGeom>
          <a:noFill/>
          <a:ln>
            <a:noFill/>
          </a:ln>
        </p:spPr>
      </p:pic>
      <p:pic>
        <p:nvPicPr>
          <p:cNvPr id="465" name="Google Shape;465;p27"/>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5550336" y="3762465"/>
            <a:ext cx="685800" cy="221742"/>
          </a:xfrm>
          <a:prstGeom prst="rect">
            <a:avLst/>
          </a:prstGeom>
          <a:noFill/>
          <a:ln>
            <a:noFill/>
          </a:ln>
        </p:spPr>
      </p:pic>
      <p:pic>
        <p:nvPicPr>
          <p:cNvPr id="466" name="Google Shape;466;p27"/>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6437476" y="3704195"/>
            <a:ext cx="758950" cy="338307"/>
          </a:xfrm>
          <a:prstGeom prst="rect">
            <a:avLst/>
          </a:prstGeom>
          <a:noFill/>
          <a:ln>
            <a:noFill/>
          </a:ln>
        </p:spPr>
      </p:pic>
      <p:pic>
        <p:nvPicPr>
          <p:cNvPr id="467" name="Google Shape;467;p27"/>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6427136" y="3245647"/>
            <a:ext cx="685800" cy="121158"/>
          </a:xfrm>
          <a:prstGeom prst="rect">
            <a:avLst/>
          </a:prstGeom>
          <a:noFill/>
          <a:ln>
            <a:noFill/>
          </a:ln>
        </p:spPr>
      </p:pic>
      <p:pic>
        <p:nvPicPr>
          <p:cNvPr id="468" name="Google Shape;468;p27"/>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4479054" y="3760180"/>
            <a:ext cx="685800" cy="226313"/>
          </a:xfrm>
          <a:prstGeom prst="rect">
            <a:avLst/>
          </a:prstGeom>
          <a:noFill/>
          <a:ln>
            <a:noFill/>
          </a:ln>
        </p:spPr>
      </p:pic>
      <p:pic>
        <p:nvPicPr>
          <p:cNvPr id="469" name="Google Shape;469;p27"/>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7497009" y="3155351"/>
            <a:ext cx="685800" cy="301750"/>
          </a:xfrm>
          <a:prstGeom prst="rect">
            <a:avLst/>
          </a:prstGeom>
          <a:noFill/>
          <a:ln>
            <a:noFill/>
          </a:ln>
        </p:spPr>
      </p:pic>
      <p:pic>
        <p:nvPicPr>
          <p:cNvPr id="470" name="Google Shape;470;p27"/>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2522255" y="2222159"/>
            <a:ext cx="777225" cy="143279"/>
          </a:xfrm>
          <a:prstGeom prst="rect">
            <a:avLst/>
          </a:prstGeom>
          <a:noFill/>
          <a:ln>
            <a:noFill/>
          </a:ln>
        </p:spPr>
      </p:pic>
      <p:pic>
        <p:nvPicPr>
          <p:cNvPr id="471" name="Google Shape;471;p27"/>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2193369" y="3183108"/>
            <a:ext cx="685801" cy="246236"/>
          </a:xfrm>
          <a:prstGeom prst="rect">
            <a:avLst/>
          </a:prstGeom>
          <a:noFill/>
          <a:ln>
            <a:noFill/>
          </a:ln>
        </p:spPr>
      </p:pic>
      <p:pic>
        <p:nvPicPr>
          <p:cNvPr id="472" name="Google Shape;472;p27"/>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68663" y="2158133"/>
            <a:ext cx="685800" cy="283470"/>
          </a:xfrm>
          <a:prstGeom prst="rect">
            <a:avLst/>
          </a:prstGeom>
          <a:noFill/>
          <a:ln>
            <a:noFill/>
          </a:ln>
        </p:spPr>
      </p:pic>
      <p:pic>
        <p:nvPicPr>
          <p:cNvPr id="473" name="Google Shape;473;p27"/>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8298087" y="2217369"/>
            <a:ext cx="777250" cy="152859"/>
          </a:xfrm>
          <a:prstGeom prst="rect">
            <a:avLst/>
          </a:prstGeom>
          <a:noFill/>
          <a:ln>
            <a:noFill/>
          </a:ln>
        </p:spPr>
      </p:pic>
      <p:pic>
        <p:nvPicPr>
          <p:cNvPr id="474" name="Google Shape;474;p27"/>
          <p:cNvPicPr preferRelativeResize="0"/>
          <p:nvPr/>
        </p:nvPicPr>
        <p:blipFill>
          <a:blip r:embed="rId38">
            <a:alphaModFix/>
          </a:blip>
          <a:stretch>
            <a:fillRect/>
          </a:stretch>
        </p:blipFill>
        <p:spPr>
          <a:xfrm>
            <a:off x="901763" y="1953725"/>
            <a:ext cx="548650" cy="680147"/>
          </a:xfrm>
          <a:prstGeom prst="rect">
            <a:avLst/>
          </a:prstGeom>
          <a:noFill/>
          <a:ln>
            <a:noFill/>
          </a:ln>
        </p:spPr>
      </p:pic>
      <p:pic>
        <p:nvPicPr>
          <p:cNvPr id="475" name="Google Shape;475;p27"/>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3263243" y="3117969"/>
            <a:ext cx="640075" cy="376515"/>
          </a:xfrm>
          <a:prstGeom prst="rect">
            <a:avLst/>
          </a:prstGeom>
          <a:noFill/>
          <a:ln>
            <a:noFill/>
          </a:ln>
        </p:spPr>
      </p:pic>
      <p:pic>
        <p:nvPicPr>
          <p:cNvPr id="476" name="Google Shape;476;p27"/>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6230759" y="4504457"/>
            <a:ext cx="640076" cy="142134"/>
          </a:xfrm>
          <a:prstGeom prst="rect">
            <a:avLst/>
          </a:prstGeom>
          <a:noFill/>
          <a:ln>
            <a:noFill/>
          </a:ln>
        </p:spPr>
      </p:pic>
      <p:pic>
        <p:nvPicPr>
          <p:cNvPr id="477" name="Google Shape;477;p27"/>
          <p:cNvPicPr preferRelativeResize="0"/>
          <p:nvPr/>
        </p:nvPicPr>
        <p:blipFill rotWithShape="1">
          <a:blip r:embed="rId41" cstate="print">
            <a:alphaModFix/>
            <a:extLst>
              <a:ext uri="{28A0092B-C50C-407E-A947-70E740481C1C}">
                <a14:useLocalDpi xmlns:a14="http://schemas.microsoft.com/office/drawing/2010/main"/>
              </a:ext>
            </a:extLst>
          </a:blip>
          <a:srcRect l="24529" r="25307"/>
          <a:stretch/>
        </p:blipFill>
        <p:spPr>
          <a:xfrm>
            <a:off x="3671244" y="1186218"/>
            <a:ext cx="496267" cy="613550"/>
          </a:xfrm>
          <a:prstGeom prst="rect">
            <a:avLst/>
          </a:prstGeom>
          <a:noFill/>
          <a:ln>
            <a:noFill/>
          </a:ln>
        </p:spPr>
      </p:pic>
      <p:pic>
        <p:nvPicPr>
          <p:cNvPr id="478" name="Google Shape;478;p27"/>
          <p:cNvPicPr preferRelativeResize="0"/>
          <p:nvPr/>
        </p:nvPicPr>
        <p:blipFill rotWithShape="1">
          <a:blip r:embed="rId42" cstate="print">
            <a:alphaModFix/>
            <a:extLst>
              <a:ext uri="{28A0092B-C50C-407E-A947-70E740481C1C}">
                <a14:useLocalDpi xmlns:a14="http://schemas.microsoft.com/office/drawing/2010/main"/>
              </a:ext>
            </a:extLst>
          </a:blip>
          <a:srcRect/>
          <a:stretch/>
        </p:blipFill>
        <p:spPr>
          <a:xfrm>
            <a:off x="8286254" y="3222273"/>
            <a:ext cx="640100" cy="228434"/>
          </a:xfrm>
          <a:prstGeom prst="rect">
            <a:avLst/>
          </a:prstGeom>
          <a:noFill/>
          <a:ln>
            <a:noFill/>
          </a:ln>
        </p:spPr>
      </p:pic>
      <p:pic>
        <p:nvPicPr>
          <p:cNvPr id="479" name="Google Shape;479;p27"/>
          <p:cNvPicPr preferRelativeResize="0"/>
          <p:nvPr/>
        </p:nvPicPr>
        <p:blipFill rotWithShape="1">
          <a:blip r:embed="rId43" cstate="print">
            <a:alphaModFix/>
            <a:extLst>
              <a:ext uri="{28A0092B-C50C-407E-A947-70E740481C1C}">
                <a14:useLocalDpi xmlns:a14="http://schemas.microsoft.com/office/drawing/2010/main"/>
              </a:ext>
            </a:extLst>
          </a:blip>
          <a:srcRect/>
          <a:stretch/>
        </p:blipFill>
        <p:spPr>
          <a:xfrm>
            <a:off x="8037877" y="4421799"/>
            <a:ext cx="411600" cy="296400"/>
          </a:xfrm>
          <a:prstGeom prst="rect">
            <a:avLst/>
          </a:prstGeom>
          <a:noFill/>
          <a:ln>
            <a:noFill/>
          </a:ln>
        </p:spPr>
      </p:pic>
      <p:pic>
        <p:nvPicPr>
          <p:cNvPr id="480" name="Google Shape;480;p27"/>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4616213" y="4695747"/>
            <a:ext cx="411480" cy="390905"/>
          </a:xfrm>
          <a:prstGeom prst="rect">
            <a:avLst/>
          </a:prstGeom>
          <a:noFill/>
          <a:ln>
            <a:noFill/>
          </a:ln>
        </p:spPr>
      </p:pic>
      <p:pic>
        <p:nvPicPr>
          <p:cNvPr id="481" name="Google Shape;481;p27"/>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2364788" y="4494236"/>
            <a:ext cx="411479" cy="231926"/>
          </a:xfrm>
          <a:prstGeom prst="rect">
            <a:avLst/>
          </a:prstGeom>
          <a:noFill/>
          <a:ln>
            <a:noFill/>
          </a:ln>
        </p:spPr>
      </p:pic>
      <p:pic>
        <p:nvPicPr>
          <p:cNvPr id="482" name="Google Shape;482;p27"/>
          <p:cNvPicPr preferRelativeResize="0"/>
          <p:nvPr/>
        </p:nvPicPr>
        <p:blipFill rotWithShape="1">
          <a:blip r:embed="rId46" cstate="print">
            <a:alphaModFix/>
            <a:extLst>
              <a:ext uri="{28A0092B-C50C-407E-A947-70E740481C1C}">
                <a14:useLocalDpi xmlns:a14="http://schemas.microsoft.com/office/drawing/2010/main"/>
              </a:ext>
            </a:extLst>
          </a:blip>
          <a:srcRect/>
          <a:stretch/>
        </p:blipFill>
        <p:spPr>
          <a:xfrm>
            <a:off x="5756605" y="4442527"/>
            <a:ext cx="411480" cy="254369"/>
          </a:xfrm>
          <a:prstGeom prst="rect">
            <a:avLst/>
          </a:prstGeom>
          <a:noFill/>
          <a:ln>
            <a:noFill/>
          </a:ln>
        </p:spPr>
      </p:pic>
      <p:pic>
        <p:nvPicPr>
          <p:cNvPr id="483" name="Google Shape;483;p27"/>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6933497" y="4481859"/>
            <a:ext cx="411480" cy="179555"/>
          </a:xfrm>
          <a:prstGeom prst="rect">
            <a:avLst/>
          </a:prstGeom>
          <a:noFill/>
          <a:ln>
            <a:noFill/>
          </a:ln>
        </p:spPr>
      </p:pic>
      <p:pic>
        <p:nvPicPr>
          <p:cNvPr id="484" name="Google Shape;484;p27"/>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3894839" y="4412614"/>
            <a:ext cx="411480" cy="314221"/>
          </a:xfrm>
          <a:prstGeom prst="rect">
            <a:avLst/>
          </a:prstGeom>
          <a:noFill/>
          <a:ln>
            <a:noFill/>
          </a:ln>
        </p:spPr>
      </p:pic>
      <p:pic>
        <p:nvPicPr>
          <p:cNvPr id="485" name="Google Shape;485;p27"/>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3403372" y="4508191"/>
            <a:ext cx="411480" cy="134666"/>
          </a:xfrm>
          <a:prstGeom prst="rect">
            <a:avLst/>
          </a:prstGeom>
          <a:noFill/>
          <a:ln>
            <a:noFill/>
          </a:ln>
        </p:spPr>
      </p:pic>
      <p:pic>
        <p:nvPicPr>
          <p:cNvPr id="486" name="Google Shape;486;p27"/>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1873321" y="4508706"/>
            <a:ext cx="411480" cy="187036"/>
          </a:xfrm>
          <a:prstGeom prst="rect">
            <a:avLst/>
          </a:prstGeom>
          <a:noFill/>
          <a:ln>
            <a:noFill/>
          </a:ln>
        </p:spPr>
      </p:pic>
      <p:pic>
        <p:nvPicPr>
          <p:cNvPr id="487" name="Google Shape;487;p27"/>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542892" y="4503887"/>
            <a:ext cx="411480" cy="131674"/>
          </a:xfrm>
          <a:prstGeom prst="rect">
            <a:avLst/>
          </a:prstGeom>
          <a:noFill/>
          <a:ln>
            <a:noFill/>
          </a:ln>
        </p:spPr>
      </p:pic>
      <p:pic>
        <p:nvPicPr>
          <p:cNvPr id="488" name="Google Shape;488;p27"/>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2879180" y="4498638"/>
            <a:ext cx="411480" cy="142148"/>
          </a:xfrm>
          <a:prstGeom prst="rect">
            <a:avLst/>
          </a:prstGeom>
          <a:noFill/>
          <a:ln>
            <a:noFill/>
          </a:ln>
        </p:spPr>
      </p:pic>
      <p:pic>
        <p:nvPicPr>
          <p:cNvPr id="489" name="Google Shape;489;p27"/>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51425" y="4532317"/>
            <a:ext cx="411480" cy="74815"/>
          </a:xfrm>
          <a:prstGeom prst="rect">
            <a:avLst/>
          </a:prstGeom>
          <a:noFill/>
          <a:ln>
            <a:noFill/>
          </a:ln>
        </p:spPr>
      </p:pic>
      <p:pic>
        <p:nvPicPr>
          <p:cNvPr id="490" name="Google Shape;490;p27"/>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8458189" y="4515827"/>
            <a:ext cx="685800" cy="107769"/>
          </a:xfrm>
          <a:prstGeom prst="rect">
            <a:avLst/>
          </a:prstGeom>
          <a:noFill/>
          <a:ln>
            <a:noFill/>
          </a:ln>
        </p:spPr>
      </p:pic>
      <p:pic>
        <p:nvPicPr>
          <p:cNvPr id="491" name="Google Shape;491;p27"/>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1034384" y="4511526"/>
            <a:ext cx="758950" cy="116372"/>
          </a:xfrm>
          <a:prstGeom prst="rect">
            <a:avLst/>
          </a:prstGeom>
          <a:noFill/>
          <a:ln>
            <a:noFill/>
          </a:ln>
        </p:spPr>
      </p:pic>
      <p:pic>
        <p:nvPicPr>
          <p:cNvPr id="492" name="Google Shape;492;p27"/>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4386331" y="4486227"/>
            <a:ext cx="758950" cy="166970"/>
          </a:xfrm>
          <a:prstGeom prst="rect">
            <a:avLst/>
          </a:prstGeom>
          <a:noFill/>
          <a:ln>
            <a:noFill/>
          </a:ln>
        </p:spPr>
      </p:pic>
      <p:pic>
        <p:nvPicPr>
          <p:cNvPr id="493" name="Google Shape;493;p27"/>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7489214" y="4499607"/>
            <a:ext cx="457200" cy="140210"/>
          </a:xfrm>
          <a:prstGeom prst="rect">
            <a:avLst/>
          </a:prstGeom>
          <a:noFill/>
          <a:ln>
            <a:noFill/>
          </a:ln>
        </p:spPr>
      </p:pic>
      <p:pic>
        <p:nvPicPr>
          <p:cNvPr id="494" name="Google Shape;494;p27"/>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4069813" y="4756175"/>
            <a:ext cx="548650" cy="245065"/>
          </a:xfrm>
          <a:prstGeom prst="rect">
            <a:avLst/>
          </a:prstGeom>
          <a:noFill/>
          <a:ln>
            <a:noFill/>
          </a:ln>
        </p:spPr>
      </p:pic>
      <p:pic>
        <p:nvPicPr>
          <p:cNvPr id="495" name="Google Shape;495;p27"/>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5145268" y="4485594"/>
            <a:ext cx="548650" cy="168243"/>
          </a:xfrm>
          <a:prstGeom prst="rect">
            <a:avLst/>
          </a:prstGeom>
          <a:noFill/>
          <a:ln>
            <a:noFill/>
          </a:ln>
        </p:spPr>
      </p:pic>
    </p:spTree>
    <p:extLst>
      <p:ext uri="{BB962C8B-B14F-4D97-AF65-F5344CB8AC3E}">
        <p14:creationId xmlns:p14="http://schemas.microsoft.com/office/powerpoint/2010/main" val="3141579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28"/>
          <p:cNvSpPr txBox="1">
            <a:spLocks noGrp="1"/>
          </p:cNvSpPr>
          <p:nvPr>
            <p:ph type="title"/>
          </p:nvPr>
        </p:nvSpPr>
        <p:spPr>
          <a:xfrm>
            <a:off x="85750"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zh-CN" altLang="en-US" dirty="0"/>
              <a:t>以及各类创新性企业</a:t>
            </a:r>
            <a:r>
              <a:rPr lang="en-US" altLang="zh-CN" dirty="0"/>
              <a:t> - </a:t>
            </a:r>
            <a:r>
              <a:rPr lang="en-US" altLang="zh-CN" u="sng" dirty="0">
                <a:solidFill>
                  <a:schemeClr val="hlink"/>
                </a:solidFill>
                <a:hlinkClick r:id="rId3"/>
              </a:rPr>
              <a:t>630+ </a:t>
            </a:r>
            <a:r>
              <a:rPr lang="zh-CN" altLang="en-US" u="sng" dirty="0">
                <a:solidFill>
                  <a:schemeClr val="hlink"/>
                </a:solidFill>
              </a:rPr>
              <a:t>会员</a:t>
            </a:r>
            <a:endParaRPr i="0" u="none" strike="noStrike" cap="none" dirty="0"/>
          </a:p>
        </p:txBody>
      </p:sp>
      <p:pic>
        <p:nvPicPr>
          <p:cNvPr id="502" name="Google Shape;502;p28"/>
          <p:cNvPicPr preferRelativeResize="0"/>
          <p:nvPr/>
        </p:nvPicPr>
        <p:blipFill>
          <a:blip r:embed="rId4">
            <a:alphaModFix/>
          </a:blip>
          <a:stretch>
            <a:fillRect/>
          </a:stretch>
        </p:blipFill>
        <p:spPr>
          <a:xfrm>
            <a:off x="152400" y="1235414"/>
            <a:ext cx="8839199" cy="3135392"/>
          </a:xfrm>
          <a:prstGeom prst="rect">
            <a:avLst/>
          </a:prstGeom>
          <a:noFill/>
          <a:ln>
            <a:noFill/>
          </a:ln>
        </p:spPr>
      </p:pic>
      <p:pic>
        <p:nvPicPr>
          <p:cNvPr id="503" name="Google Shape;503;p28"/>
          <p:cNvPicPr preferRelativeResize="0"/>
          <p:nvPr/>
        </p:nvPicPr>
        <p:blipFill>
          <a:blip r:embed="rId5">
            <a:alphaModFix/>
          </a:blip>
          <a:stretch>
            <a:fillRect/>
          </a:stretch>
        </p:blipFill>
        <p:spPr>
          <a:xfrm>
            <a:off x="28575" y="1265598"/>
            <a:ext cx="9143999" cy="3075028"/>
          </a:xfrm>
          <a:prstGeom prst="rect">
            <a:avLst/>
          </a:prstGeom>
          <a:noFill/>
          <a:ln>
            <a:noFill/>
          </a:ln>
        </p:spPr>
      </p:pic>
      <p:sp>
        <p:nvSpPr>
          <p:cNvPr id="504" name="Google Shape;504;p28"/>
          <p:cNvSpPr txBox="1"/>
          <p:nvPr/>
        </p:nvSpPr>
        <p:spPr>
          <a:xfrm>
            <a:off x="68550" y="810875"/>
            <a:ext cx="9006900" cy="2214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rgbClr val="3F4749"/>
                </a:solidFill>
                <a:latin typeface="Century Gothic"/>
                <a:ea typeface="Century Gothic"/>
                <a:cs typeface="Century Gothic"/>
                <a:sym typeface="Century Gothic"/>
              </a:rPr>
              <a:t>Silver Members</a:t>
            </a:r>
            <a:endParaRPr sz="1000" b="1" i="0" u="none" strike="noStrike" cap="none">
              <a:solidFill>
                <a:srgbClr val="3F4749"/>
              </a:solidFill>
              <a:latin typeface="Century Gothic"/>
              <a:ea typeface="Century Gothic"/>
              <a:cs typeface="Century Gothic"/>
              <a:sym typeface="Century Gothic"/>
            </a:endParaRPr>
          </a:p>
        </p:txBody>
      </p:sp>
      <p:sp>
        <p:nvSpPr>
          <p:cNvPr id="505" name="Google Shape;505;p28"/>
          <p:cNvSpPr txBox="1"/>
          <p:nvPr/>
        </p:nvSpPr>
        <p:spPr>
          <a:xfrm>
            <a:off x="4419600" y="4370800"/>
            <a:ext cx="457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u="sng">
                <a:solidFill>
                  <a:schemeClr val="hlink"/>
                </a:solidFill>
                <a:latin typeface="Century Gothic"/>
                <a:ea typeface="Century Gothic"/>
                <a:cs typeface="Century Gothic"/>
                <a:sym typeface="Century Gothic"/>
                <a:hlinkClick r:id="rId3"/>
              </a:rPr>
              <a:t>See all Silver members in the member landscape! </a:t>
            </a:r>
            <a:endParaRPr>
              <a:latin typeface="Century Gothic"/>
              <a:ea typeface="Century Gothic"/>
              <a:cs typeface="Century Gothic"/>
              <a:sym typeface="Century Gothic"/>
            </a:endParaRPr>
          </a:p>
        </p:txBody>
      </p:sp>
    </p:spTree>
    <p:extLst>
      <p:ext uri="{BB962C8B-B14F-4D97-AF65-F5344CB8AC3E}">
        <p14:creationId xmlns:p14="http://schemas.microsoft.com/office/powerpoint/2010/main" val="214008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92" name="Shape 292"/>
          <p:cNvSpPr/>
          <p:nvPr/>
        </p:nvSpPr>
        <p:spPr>
          <a:xfrm>
            <a:off x="4558692" y="2214658"/>
            <a:ext cx="105000" cy="120300"/>
          </a:xfrm>
          <a:prstGeom prst="rect">
            <a:avLst/>
          </a:prstGeom>
          <a:noFill/>
          <a:ln>
            <a:noFill/>
          </a:ln>
        </p:spPr>
        <p:txBody>
          <a:bodyPr lIns="91423" tIns="45699" rIns="91423" bIns="45699" anchor="t" anchorCtr="0">
            <a:noAutofit/>
          </a:bodyPr>
          <a:lstStyle/>
          <a:p>
            <a:pPr>
              <a:buClr>
                <a:srgbClr val="000000"/>
              </a:buClr>
              <a:buSzPct val="25000"/>
            </a:pPr>
            <a:r>
              <a:rPr lang="en-US" sz="1100"/>
              <a:t> </a:t>
            </a:r>
          </a:p>
        </p:txBody>
      </p:sp>
      <p:sp>
        <p:nvSpPr>
          <p:cNvPr id="316" name="Shape 316"/>
          <p:cNvSpPr txBox="1">
            <a:spLocks noGrp="1"/>
          </p:cNvSpPr>
          <p:nvPr>
            <p:ph type="title"/>
          </p:nvPr>
        </p:nvSpPr>
        <p:spPr>
          <a:prstGeom prst="rect">
            <a:avLst/>
          </a:prstGeom>
          <a:noFill/>
          <a:ln>
            <a:noFill/>
          </a:ln>
        </p:spPr>
        <p:txBody>
          <a:bodyPr spcFirstLastPara="1" vert="horz" wrap="square" lIns="91423" tIns="91423" rIns="91423" bIns="91423" rtlCol="0" anchor="ctr" anchorCtr="0">
            <a:noAutofit/>
          </a:bodyPr>
          <a:lstStyle/>
          <a:p>
            <a:pPr>
              <a:buSzPct val="25000"/>
            </a:pPr>
            <a:r>
              <a:rPr lang="zh-CN" altLang="en-US" i="0" u="none" strike="noStrike" cap="none" dirty="0">
                <a:solidFill>
                  <a:schemeClr val="tx1"/>
                </a:solidFill>
                <a:latin typeface="Century Gothic"/>
                <a:ea typeface="Century Gothic"/>
                <a:cs typeface="Century Gothic"/>
                <a:sym typeface="Century Gothic"/>
              </a:rPr>
              <a:t> </a:t>
            </a:r>
            <a:r>
              <a:rPr lang="en-US" i="0" u="none" strike="noStrike" cap="none" dirty="0">
                <a:solidFill>
                  <a:schemeClr val="tx1"/>
                </a:solidFill>
                <a:latin typeface="Century Gothic"/>
                <a:ea typeface="Century Gothic"/>
                <a:cs typeface="Century Gothic"/>
                <a:sym typeface="Century Gothic"/>
              </a:rPr>
              <a:t>中国区会员</a:t>
            </a:r>
          </a:p>
        </p:txBody>
      </p:sp>
      <p:pic>
        <p:nvPicPr>
          <p:cNvPr id="47" name="Shape 605"/>
          <p:cNvPicPr preferRelativeResize="0">
            <a:picLocks noChangeAspect="1"/>
          </p:cNvPicPr>
          <p:nvPr/>
        </p:nvPicPr>
        <p:blipFill rotWithShape="1">
          <a:blip r:embed="rId3" cstate="print">
            <a:alphaModFix/>
            <a:extLst>
              <a:ext uri="{28A0092B-C50C-407E-A947-70E740481C1C}">
                <a14:useLocalDpi xmlns:a14="http://schemas.microsoft.com/office/drawing/2010/main"/>
              </a:ext>
            </a:extLst>
          </a:blip>
          <a:srcRect t="-8774" b="-12247"/>
          <a:stretch/>
        </p:blipFill>
        <p:spPr>
          <a:xfrm>
            <a:off x="83986" y="3715391"/>
            <a:ext cx="609000" cy="578966"/>
          </a:xfrm>
          <a:prstGeom prst="rect">
            <a:avLst/>
          </a:prstGeom>
          <a:noFill/>
          <a:ln>
            <a:noFill/>
          </a:ln>
        </p:spPr>
      </p:pic>
      <p:pic>
        <p:nvPicPr>
          <p:cNvPr id="53" name="Shape 566"/>
          <p:cNvPicPr preferRelativeResize="0">
            <a:picLocks noChangeAspect="1"/>
          </p:cNvPicPr>
          <p:nvPr/>
        </p:nvPicPr>
        <p:blipFill>
          <a:blip r:embed="rId4" cstate="print">
            <a:alphaModFix/>
            <a:extLst>
              <a:ext uri="{28A0092B-C50C-407E-A947-70E740481C1C}">
                <a14:useLocalDpi xmlns:a14="http://schemas.microsoft.com/office/drawing/2010/main"/>
              </a:ext>
            </a:extLst>
          </a:blip>
          <a:stretch>
            <a:fillRect/>
          </a:stretch>
        </p:blipFill>
        <p:spPr>
          <a:xfrm>
            <a:off x="5385744" y="3403674"/>
            <a:ext cx="663900" cy="406642"/>
          </a:xfrm>
          <a:prstGeom prst="rect">
            <a:avLst/>
          </a:prstGeom>
          <a:noFill/>
          <a:ln>
            <a:noFill/>
          </a:ln>
        </p:spPr>
      </p:pic>
      <p:pic>
        <p:nvPicPr>
          <p:cNvPr id="54" name="Shape 568"/>
          <p:cNvPicPr preferRelativeResize="0">
            <a:picLocks noChangeAspect="1"/>
          </p:cNvPicPr>
          <p:nvPr/>
        </p:nvPicPr>
        <p:blipFill>
          <a:blip r:embed="rId5" cstate="print">
            <a:alphaModFix/>
            <a:extLst>
              <a:ext uri="{28A0092B-C50C-407E-A947-70E740481C1C}">
                <a14:useLocalDpi xmlns:a14="http://schemas.microsoft.com/office/drawing/2010/main"/>
              </a:ext>
            </a:extLst>
          </a:blip>
          <a:stretch>
            <a:fillRect/>
          </a:stretch>
        </p:blipFill>
        <p:spPr>
          <a:xfrm>
            <a:off x="913268" y="2572074"/>
            <a:ext cx="693731" cy="186136"/>
          </a:xfrm>
          <a:prstGeom prst="rect">
            <a:avLst/>
          </a:prstGeom>
          <a:noFill/>
          <a:ln>
            <a:noFill/>
          </a:ln>
        </p:spPr>
      </p:pic>
      <p:pic>
        <p:nvPicPr>
          <p:cNvPr id="45" name="Google Shape;1024;p100"/>
          <p:cNvPicPr preferRelativeResize="0">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a:off x="6404886" y="3050422"/>
            <a:ext cx="635999" cy="195286"/>
          </a:xfrm>
          <a:prstGeom prst="rect">
            <a:avLst/>
          </a:prstGeom>
          <a:noFill/>
          <a:ln>
            <a:noFill/>
          </a:ln>
        </p:spPr>
      </p:pic>
      <p:pic>
        <p:nvPicPr>
          <p:cNvPr id="66" name="Google Shape;1021;p100"/>
          <p:cNvPicPr preferRelativeResize="0">
            <a:picLocks noChangeAspect="1"/>
          </p:cNvPicPr>
          <p:nvPr/>
        </p:nvPicPr>
        <p:blipFill rotWithShape="1">
          <a:blip r:embed="rId7" cstate="print">
            <a:alphaModFix/>
            <a:extLst>
              <a:ext uri="{28A0092B-C50C-407E-A947-70E740481C1C}">
                <a14:useLocalDpi xmlns:a14="http://schemas.microsoft.com/office/drawing/2010/main"/>
              </a:ext>
            </a:extLst>
          </a:blip>
          <a:srcRect/>
          <a:stretch/>
        </p:blipFill>
        <p:spPr>
          <a:xfrm>
            <a:off x="1706119" y="2791645"/>
            <a:ext cx="485700" cy="523210"/>
          </a:xfrm>
          <a:prstGeom prst="rect">
            <a:avLst/>
          </a:prstGeom>
          <a:noFill/>
          <a:ln>
            <a:noFill/>
          </a:ln>
        </p:spPr>
      </p:pic>
      <p:pic>
        <p:nvPicPr>
          <p:cNvPr id="7" name="图片 6"/>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14402" y="77825"/>
            <a:ext cx="884761" cy="884761"/>
          </a:xfrm>
          <a:prstGeom prst="rect">
            <a:avLst/>
          </a:prstGeom>
        </p:spPr>
      </p:pic>
      <p:pic>
        <p:nvPicPr>
          <p:cNvPr id="52" name="Google Shape;1167;p103"/>
          <p:cNvPicPr preferRelativeResize="0">
            <a:picLocks noChangeAspect="1"/>
          </p:cNvPicPr>
          <p:nvPr/>
        </p:nvPicPr>
        <p:blipFill>
          <a:blip r:embed="rId9" cstate="print">
            <a:alphaModFix/>
            <a:extLst>
              <a:ext uri="{28A0092B-C50C-407E-A947-70E740481C1C}">
                <a14:useLocalDpi xmlns:a14="http://schemas.microsoft.com/office/drawing/2010/main"/>
              </a:ext>
            </a:extLst>
          </a:blip>
          <a:stretch>
            <a:fillRect/>
          </a:stretch>
        </p:blipFill>
        <p:spPr>
          <a:xfrm>
            <a:off x="5372458" y="4450592"/>
            <a:ext cx="777240" cy="130162"/>
          </a:xfrm>
          <a:prstGeom prst="rect">
            <a:avLst/>
          </a:prstGeom>
          <a:noFill/>
          <a:ln>
            <a:noFill/>
          </a:ln>
        </p:spPr>
      </p:pic>
      <p:pic>
        <p:nvPicPr>
          <p:cNvPr id="64" name="Google Shape;1002;p102"/>
          <p:cNvPicPr preferRelativeResize="0">
            <a:picLocks noChangeAspect="1"/>
          </p:cNvPicPr>
          <p:nvPr/>
        </p:nvPicPr>
        <p:blipFill>
          <a:blip r:embed="rId10" cstate="print">
            <a:alphaModFix/>
            <a:extLst>
              <a:ext uri="{28A0092B-C50C-407E-A947-70E740481C1C}">
                <a14:useLocalDpi xmlns:a14="http://schemas.microsoft.com/office/drawing/2010/main"/>
              </a:ext>
            </a:extLst>
          </a:blip>
          <a:stretch>
            <a:fillRect/>
          </a:stretch>
        </p:blipFill>
        <p:spPr>
          <a:xfrm>
            <a:off x="2502876" y="3385068"/>
            <a:ext cx="446801" cy="446800"/>
          </a:xfrm>
          <a:prstGeom prst="rect">
            <a:avLst/>
          </a:prstGeom>
          <a:noFill/>
          <a:ln>
            <a:noFill/>
          </a:ln>
        </p:spPr>
      </p:pic>
      <p:pic>
        <p:nvPicPr>
          <p:cNvPr id="65" name="Google Shape;1040;p102"/>
          <p:cNvPicPr preferRelativeResize="0">
            <a:picLocks noChangeAspect="1"/>
          </p:cNvPicPr>
          <p:nvPr/>
        </p:nvPicPr>
        <p:blipFill rotWithShape="1">
          <a:blip r:embed="rId11" cstate="print">
            <a:alphaModFix/>
            <a:extLst>
              <a:ext uri="{28A0092B-C50C-407E-A947-70E740481C1C}">
                <a14:useLocalDpi xmlns:a14="http://schemas.microsoft.com/office/drawing/2010/main"/>
              </a:ext>
            </a:extLst>
          </a:blip>
          <a:srcRect/>
          <a:stretch/>
        </p:blipFill>
        <p:spPr>
          <a:xfrm>
            <a:off x="20433" y="2763818"/>
            <a:ext cx="617434" cy="562635"/>
          </a:xfrm>
          <a:prstGeom prst="rect">
            <a:avLst/>
          </a:prstGeom>
          <a:noFill/>
          <a:ln>
            <a:noFill/>
          </a:ln>
        </p:spPr>
      </p:pic>
      <p:pic>
        <p:nvPicPr>
          <p:cNvPr id="78" name="图片 77"/>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4517342" y="3387452"/>
            <a:ext cx="751186" cy="460727"/>
          </a:xfrm>
          <a:prstGeom prst="rect">
            <a:avLst/>
          </a:prstGeom>
        </p:spPr>
      </p:pic>
      <p:pic>
        <p:nvPicPr>
          <p:cNvPr id="81" name="Google Shape;1116;p101"/>
          <p:cNvPicPr preferRelativeResize="0">
            <a:picLocks noChangeAspect="1"/>
          </p:cNvPicPr>
          <p:nvPr/>
        </p:nvPicPr>
        <p:blipFill>
          <a:blip r:embed="rId13" cstate="print">
            <a:alphaModFix/>
            <a:extLst>
              <a:ext uri="{28A0092B-C50C-407E-A947-70E740481C1C}">
                <a14:useLocalDpi xmlns:a14="http://schemas.microsoft.com/office/drawing/2010/main"/>
              </a:ext>
            </a:extLst>
          </a:blip>
          <a:stretch>
            <a:fillRect/>
          </a:stretch>
        </p:blipFill>
        <p:spPr>
          <a:xfrm>
            <a:off x="2837287" y="4673354"/>
            <a:ext cx="513600" cy="394122"/>
          </a:xfrm>
          <a:prstGeom prst="rect">
            <a:avLst/>
          </a:prstGeom>
          <a:noFill/>
          <a:ln>
            <a:noFill/>
          </a:ln>
        </p:spPr>
      </p:pic>
      <p:pic>
        <p:nvPicPr>
          <p:cNvPr id="69" name="Google Shape;1191;p138"/>
          <p:cNvPicPr preferRelativeResize="0">
            <a:picLocks noChangeAspect="1"/>
          </p:cNvPicPr>
          <p:nvPr/>
        </p:nvPicPr>
        <p:blipFill>
          <a:blip r:embed="rId14">
            <a:alphaModFix/>
          </a:blip>
          <a:stretch>
            <a:fillRect/>
          </a:stretch>
        </p:blipFill>
        <p:spPr>
          <a:xfrm>
            <a:off x="7829883" y="1771228"/>
            <a:ext cx="569037" cy="255337"/>
          </a:xfrm>
          <a:prstGeom prst="rect">
            <a:avLst/>
          </a:prstGeom>
          <a:noFill/>
          <a:ln>
            <a:noFill/>
          </a:ln>
        </p:spPr>
      </p:pic>
      <p:pic>
        <p:nvPicPr>
          <p:cNvPr id="71" name="Google Shape;1297;p139"/>
          <p:cNvPicPr preferRelativeResize="0">
            <a:picLocks noChangeAspect="1"/>
          </p:cNvPicPr>
          <p:nvPr/>
        </p:nvPicPr>
        <p:blipFill rotWithShape="1">
          <a:blip r:embed="rId15" cstate="print">
            <a:alphaModFix/>
            <a:extLst>
              <a:ext uri="{28A0092B-C50C-407E-A947-70E740481C1C}">
                <a14:useLocalDpi xmlns:a14="http://schemas.microsoft.com/office/drawing/2010/main"/>
              </a:ext>
            </a:extLst>
          </a:blip>
          <a:srcRect/>
          <a:stretch/>
        </p:blipFill>
        <p:spPr>
          <a:xfrm>
            <a:off x="4254075" y="2534433"/>
            <a:ext cx="636000" cy="288004"/>
          </a:xfrm>
          <a:prstGeom prst="rect">
            <a:avLst/>
          </a:prstGeom>
          <a:noFill/>
          <a:ln>
            <a:noFill/>
          </a:ln>
        </p:spPr>
      </p:pic>
      <p:pic>
        <p:nvPicPr>
          <p:cNvPr id="73" name="Google Shape;1252;p139"/>
          <p:cNvPicPr preferRelativeResize="0">
            <a:picLocks noChangeAspect="1"/>
          </p:cNvPicPr>
          <p:nvPr/>
        </p:nvPicPr>
        <p:blipFill>
          <a:blip r:embed="rId16" cstate="print">
            <a:alphaModFix/>
            <a:extLst>
              <a:ext uri="{28A0092B-C50C-407E-A947-70E740481C1C}">
                <a14:useLocalDpi xmlns:a14="http://schemas.microsoft.com/office/drawing/2010/main"/>
              </a:ext>
            </a:extLst>
          </a:blip>
          <a:stretch>
            <a:fillRect/>
          </a:stretch>
        </p:blipFill>
        <p:spPr>
          <a:xfrm>
            <a:off x="116332" y="3506097"/>
            <a:ext cx="636000" cy="241676"/>
          </a:xfrm>
          <a:prstGeom prst="rect">
            <a:avLst/>
          </a:prstGeom>
          <a:noFill/>
          <a:ln>
            <a:noFill/>
          </a:ln>
        </p:spPr>
      </p:pic>
      <p:pic>
        <p:nvPicPr>
          <p:cNvPr id="74" name="Google Shape;1358;p140"/>
          <p:cNvPicPr preferRelativeResize="0">
            <a:picLocks noChangeAspect="1"/>
          </p:cNvPicPr>
          <p:nvPr/>
        </p:nvPicPr>
        <p:blipFill rotWithShape="1">
          <a:blip r:embed="rId17" cstate="print">
            <a:alphaModFix/>
            <a:extLst>
              <a:ext uri="{28A0092B-C50C-407E-A947-70E740481C1C}">
                <a14:useLocalDpi xmlns:a14="http://schemas.microsoft.com/office/drawing/2010/main"/>
              </a:ext>
            </a:extLst>
          </a:blip>
          <a:srcRect/>
          <a:stretch/>
        </p:blipFill>
        <p:spPr>
          <a:xfrm>
            <a:off x="4553852" y="4326686"/>
            <a:ext cx="663900" cy="353700"/>
          </a:xfrm>
          <a:prstGeom prst="rect">
            <a:avLst/>
          </a:prstGeom>
          <a:noFill/>
          <a:ln>
            <a:noFill/>
          </a:ln>
        </p:spPr>
      </p:pic>
      <p:pic>
        <p:nvPicPr>
          <p:cNvPr id="51" name="Google Shape;1202;p138">
            <a:extLst>
              <a:ext uri="{FF2B5EF4-FFF2-40B4-BE49-F238E27FC236}">
                <a16:creationId xmlns:a16="http://schemas.microsoft.com/office/drawing/2014/main" id="{9F2A24BA-9CEA-7A4C-9FED-4958044CDAD5}"/>
              </a:ext>
            </a:extLst>
          </p:cNvPr>
          <p:cNvPicPr preferRelativeResize="0">
            <a:picLocks noChangeAspect="1"/>
          </p:cNvPicPr>
          <p:nvPr/>
        </p:nvPicPr>
        <p:blipFill rotWithShape="1">
          <a:blip r:embed="rId18" cstate="print">
            <a:alphaModFix/>
            <a:extLst>
              <a:ext uri="{28A0092B-C50C-407E-A947-70E740481C1C}">
                <a14:useLocalDpi xmlns:a14="http://schemas.microsoft.com/office/drawing/2010/main"/>
              </a:ext>
            </a:extLst>
          </a:blip>
          <a:srcRect/>
          <a:stretch/>
        </p:blipFill>
        <p:spPr>
          <a:xfrm>
            <a:off x="6232861" y="1536322"/>
            <a:ext cx="788912" cy="566542"/>
          </a:xfrm>
          <a:prstGeom prst="rect">
            <a:avLst/>
          </a:prstGeom>
          <a:noFill/>
          <a:ln>
            <a:noFill/>
          </a:ln>
        </p:spPr>
      </p:pic>
      <p:pic>
        <p:nvPicPr>
          <p:cNvPr id="2" name="Picture 1">
            <a:extLst>
              <a:ext uri="{FF2B5EF4-FFF2-40B4-BE49-F238E27FC236}">
                <a16:creationId xmlns:a16="http://schemas.microsoft.com/office/drawing/2014/main" id="{AE7250A2-96F7-054F-9CA7-1B9A24E576BF}"/>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7823641" y="2568128"/>
            <a:ext cx="745435" cy="457200"/>
          </a:xfrm>
          <a:prstGeom prst="rect">
            <a:avLst/>
          </a:prstGeom>
        </p:spPr>
      </p:pic>
      <p:pic>
        <p:nvPicPr>
          <p:cNvPr id="1030" name="Picture 6" descr="https://lh5.googleusercontent.com/iJLl6dAECER-b_sDfT8UaPGCEaw8PLTPKxUXrImX6MR9bcdAqbebhhImaOyeN2FL27u43OM8T2gYf7gF55lvQbYLPIdBzJ5ixxPuZtIdeYtxX-SFbBz383fZORDhPWUgQ1Mywa_ol2k">
            <a:extLst>
              <a:ext uri="{FF2B5EF4-FFF2-40B4-BE49-F238E27FC236}">
                <a16:creationId xmlns:a16="http://schemas.microsoft.com/office/drawing/2014/main" id="{E928AD38-CF88-5E4B-978E-DB38C2BF5D14}"/>
              </a:ext>
            </a:extLst>
          </p:cNvPr>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353238" y="139271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4.googleusercontent.com/l_rGQBQoRORrlJoow4lFGponJA2QJfJEIc8elOLSKGa5CdoI9BeJG_0Sp8Cu6ZDBrM5o8EaH8-jVkKTwouFABK2Ix9FfCVGAUtW2CAgclVC6utzUORw5-r8RYoS_H3kUBDpmvYi-3Hw">
            <a:extLst>
              <a:ext uri="{FF2B5EF4-FFF2-40B4-BE49-F238E27FC236}">
                <a16:creationId xmlns:a16="http://schemas.microsoft.com/office/drawing/2014/main" id="{BDAEAC78-70BD-2F42-8751-95C74B7AB5A0}"/>
              </a:ext>
            </a:extLst>
          </p:cNvPr>
          <p:cNvPicPr>
            <a:picLocks noChangeAspect="1"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a:off x="1370592" y="1371079"/>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4.googleusercontent.com/5HXUFwdBgthYOpLpO05NgzuIXoMabjUS0drM49ZwCV742WMj33lAygBDjus28zf7PD1zNLDZcGPQMo0VozNWqtrgwh9qFvv-vUwlaMPN7uZsuyePdvV7qUyolsQZZKvoWasVZevr6ac">
            <a:extLst>
              <a:ext uri="{FF2B5EF4-FFF2-40B4-BE49-F238E27FC236}">
                <a16:creationId xmlns:a16="http://schemas.microsoft.com/office/drawing/2014/main" id="{CF25BE96-F845-114A-A435-756AD4EBAA30}"/>
              </a:ext>
            </a:extLst>
          </p:cNvPr>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2401492" y="1382734"/>
            <a:ext cx="914400" cy="55983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102EAEF-4D08-FA4C-8446-AD1D0FC6FA26}"/>
              </a:ext>
            </a:extLst>
          </p:cNvPr>
          <p:cNvSpPr txBox="1">
            <a:spLocks/>
          </p:cNvSpPr>
          <p:nvPr/>
        </p:nvSpPr>
        <p:spPr>
          <a:xfrm>
            <a:off x="293604" y="973912"/>
            <a:ext cx="411480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白金会员</a:t>
            </a:r>
            <a:endParaRPr lang="en-US" sz="1000" b="1" dirty="0">
              <a:solidFill>
                <a:schemeClr val="tx1"/>
              </a:solidFill>
            </a:endParaRPr>
          </a:p>
        </p:txBody>
      </p:sp>
      <p:sp>
        <p:nvSpPr>
          <p:cNvPr id="72" name="TextBox 71">
            <a:extLst>
              <a:ext uri="{FF2B5EF4-FFF2-40B4-BE49-F238E27FC236}">
                <a16:creationId xmlns:a16="http://schemas.microsoft.com/office/drawing/2014/main" id="{808C578A-7186-7541-8194-C538AEA9BDC5}"/>
              </a:ext>
            </a:extLst>
          </p:cNvPr>
          <p:cNvSpPr txBox="1"/>
          <p:nvPr/>
        </p:nvSpPr>
        <p:spPr>
          <a:xfrm>
            <a:off x="4772869" y="973912"/>
            <a:ext cx="411480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黃金会员</a:t>
            </a:r>
            <a:endParaRPr lang="en-US" sz="1000" b="1" dirty="0">
              <a:solidFill>
                <a:schemeClr val="tx1"/>
              </a:solidFill>
            </a:endParaRPr>
          </a:p>
        </p:txBody>
      </p:sp>
      <p:sp>
        <p:nvSpPr>
          <p:cNvPr id="75" name="TextBox 74">
            <a:extLst>
              <a:ext uri="{FF2B5EF4-FFF2-40B4-BE49-F238E27FC236}">
                <a16:creationId xmlns:a16="http://schemas.microsoft.com/office/drawing/2014/main" id="{AF88C4D4-CE10-E64F-8718-2B19FF3A6524}"/>
              </a:ext>
            </a:extLst>
          </p:cNvPr>
          <p:cNvSpPr txBox="1"/>
          <p:nvPr/>
        </p:nvSpPr>
        <p:spPr>
          <a:xfrm>
            <a:off x="257175" y="2185295"/>
            <a:ext cx="681996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银牌会员</a:t>
            </a:r>
            <a:endParaRPr lang="en-US" sz="1000" b="1" dirty="0">
              <a:solidFill>
                <a:schemeClr val="tx1"/>
              </a:solidFill>
            </a:endParaRPr>
          </a:p>
        </p:txBody>
      </p:sp>
      <p:sp>
        <p:nvSpPr>
          <p:cNvPr id="76" name="TextBox 75">
            <a:extLst>
              <a:ext uri="{FF2B5EF4-FFF2-40B4-BE49-F238E27FC236}">
                <a16:creationId xmlns:a16="http://schemas.microsoft.com/office/drawing/2014/main" id="{58CC794F-7D7C-264B-97EB-A01D4FC86109}"/>
              </a:ext>
            </a:extLst>
          </p:cNvPr>
          <p:cNvSpPr txBox="1"/>
          <p:nvPr/>
        </p:nvSpPr>
        <p:spPr>
          <a:xfrm>
            <a:off x="7464838" y="2190201"/>
            <a:ext cx="146304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a:solidFill>
                  <a:schemeClr val="tx1"/>
                </a:solidFill>
              </a:rPr>
              <a:t>Academic/Nonprofit</a:t>
            </a:r>
          </a:p>
        </p:txBody>
      </p:sp>
      <p:pic>
        <p:nvPicPr>
          <p:cNvPr id="91" name="Google Shape;1319;p139">
            <a:extLst>
              <a:ext uri="{FF2B5EF4-FFF2-40B4-BE49-F238E27FC236}">
                <a16:creationId xmlns:a16="http://schemas.microsoft.com/office/drawing/2014/main" id="{1FA5ACB0-0708-9945-9454-25F7D14B0B4E}"/>
              </a:ext>
            </a:extLst>
          </p:cNvPr>
          <p:cNvPicPr preferRelativeResize="0">
            <a:picLocks noChangeAspect="1"/>
          </p:cNvPicPr>
          <p:nvPr/>
        </p:nvPicPr>
        <p:blipFill rotWithShape="1">
          <a:blip r:embed="rId23" cstate="print">
            <a:alphaModFix/>
            <a:extLst>
              <a:ext uri="{28A0092B-C50C-407E-A947-70E740481C1C}">
                <a14:useLocalDpi xmlns:a14="http://schemas.microsoft.com/office/drawing/2010/main"/>
              </a:ext>
            </a:extLst>
          </a:blip>
          <a:srcRect/>
          <a:stretch/>
        </p:blipFill>
        <p:spPr>
          <a:xfrm>
            <a:off x="88821" y="2487988"/>
            <a:ext cx="736758" cy="306147"/>
          </a:xfrm>
          <a:prstGeom prst="rect">
            <a:avLst/>
          </a:prstGeom>
          <a:noFill/>
          <a:ln>
            <a:noFill/>
          </a:ln>
        </p:spPr>
      </p:pic>
      <p:pic>
        <p:nvPicPr>
          <p:cNvPr id="49" name="Graphic 48">
            <a:extLst>
              <a:ext uri="{FF2B5EF4-FFF2-40B4-BE49-F238E27FC236}">
                <a16:creationId xmlns:a16="http://schemas.microsoft.com/office/drawing/2014/main" id="{9DCD83D7-43F9-A941-9FD8-C33E9C08B202}"/>
              </a:ext>
            </a:extLst>
          </p:cNvPr>
          <p:cNvPicPr>
            <a:picLocks noChangeAspect="1"/>
          </p:cNvPicPr>
          <p:nvPr/>
        </p:nvPicPr>
        <p:blipFill>
          <a:blip r:embed="rId24" cstate="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5034424" y="2834855"/>
            <a:ext cx="467259" cy="449402"/>
          </a:xfrm>
          <a:prstGeom prst="rect">
            <a:avLst/>
          </a:prstGeom>
        </p:spPr>
      </p:pic>
      <p:pic>
        <p:nvPicPr>
          <p:cNvPr id="56" name="Google Shape;1488;p140">
            <a:extLst>
              <a:ext uri="{FF2B5EF4-FFF2-40B4-BE49-F238E27FC236}">
                <a16:creationId xmlns:a16="http://schemas.microsoft.com/office/drawing/2014/main" id="{447D3FBF-2948-344C-91A6-CF78E580FAA3}"/>
              </a:ext>
            </a:extLst>
          </p:cNvPr>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5705558" y="3915320"/>
            <a:ext cx="739953" cy="323125"/>
          </a:xfrm>
          <a:prstGeom prst="rect">
            <a:avLst/>
          </a:prstGeom>
          <a:noFill/>
          <a:ln>
            <a:noFill/>
          </a:ln>
        </p:spPr>
      </p:pic>
      <p:pic>
        <p:nvPicPr>
          <p:cNvPr id="79" name="Google Shape;830;p42"/>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1706119" y="2575711"/>
            <a:ext cx="485700" cy="173225"/>
          </a:xfrm>
          <a:prstGeom prst="rect">
            <a:avLst/>
          </a:prstGeom>
          <a:noFill/>
          <a:ln>
            <a:noFill/>
          </a:ln>
        </p:spPr>
      </p:pic>
      <p:pic>
        <p:nvPicPr>
          <p:cNvPr id="83" name="Google Shape;643;p41"/>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7676706" y="1351839"/>
            <a:ext cx="1088689" cy="244406"/>
          </a:xfrm>
          <a:prstGeom prst="rect">
            <a:avLst/>
          </a:prstGeom>
          <a:noFill/>
          <a:ln>
            <a:noFill/>
          </a:ln>
        </p:spPr>
      </p:pic>
      <p:pic>
        <p:nvPicPr>
          <p:cNvPr id="59" name="Google Shape;716;p49"/>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4844782" y="1337910"/>
            <a:ext cx="656901" cy="359340"/>
          </a:xfrm>
          <a:prstGeom prst="rect">
            <a:avLst/>
          </a:prstGeom>
          <a:noFill/>
          <a:ln>
            <a:noFill/>
          </a:ln>
        </p:spPr>
      </p:pic>
      <p:pic>
        <p:nvPicPr>
          <p:cNvPr id="70" name="Google Shape;714;p49"/>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6049644" y="1391165"/>
            <a:ext cx="1208866" cy="217596"/>
          </a:xfrm>
          <a:prstGeom prst="rect">
            <a:avLst/>
          </a:prstGeom>
          <a:noFill/>
          <a:ln>
            <a:noFill/>
          </a:ln>
        </p:spPr>
      </p:pic>
      <p:pic>
        <p:nvPicPr>
          <p:cNvPr id="85" name="Google Shape;1023;p51"/>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2692696" y="3968488"/>
            <a:ext cx="1009572" cy="232193"/>
          </a:xfrm>
          <a:prstGeom prst="rect">
            <a:avLst/>
          </a:prstGeom>
          <a:noFill/>
          <a:ln>
            <a:noFill/>
          </a:ln>
        </p:spPr>
      </p:pic>
      <p:pic>
        <p:nvPicPr>
          <p:cNvPr id="87" name="Google Shape;865;p50"/>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5627514" y="2608325"/>
            <a:ext cx="663900" cy="123917"/>
          </a:xfrm>
          <a:prstGeom prst="rect">
            <a:avLst/>
          </a:prstGeom>
          <a:noFill/>
          <a:ln>
            <a:noFill/>
          </a:ln>
        </p:spPr>
      </p:pic>
      <p:pic>
        <p:nvPicPr>
          <p:cNvPr id="89" name="Google Shape;763;p50"/>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908697" y="3551161"/>
            <a:ext cx="594151" cy="201428"/>
          </a:xfrm>
          <a:prstGeom prst="rect">
            <a:avLst/>
          </a:prstGeom>
          <a:noFill/>
          <a:ln>
            <a:noFill/>
          </a:ln>
        </p:spPr>
      </p:pic>
      <p:pic>
        <p:nvPicPr>
          <p:cNvPr id="77" name="Google Shape;836;p50"/>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783482" y="3009756"/>
            <a:ext cx="794400" cy="325686"/>
          </a:xfrm>
          <a:prstGeom prst="rect">
            <a:avLst/>
          </a:prstGeom>
          <a:noFill/>
          <a:ln>
            <a:noFill/>
          </a:ln>
        </p:spPr>
      </p:pic>
      <p:pic>
        <p:nvPicPr>
          <p:cNvPr id="68" name="Google Shape;815;p27"/>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3635717" y="3512276"/>
            <a:ext cx="804650" cy="109970"/>
          </a:xfrm>
          <a:prstGeom prst="rect">
            <a:avLst/>
          </a:prstGeom>
          <a:noFill/>
          <a:ln>
            <a:noFill/>
          </a:ln>
        </p:spPr>
      </p:pic>
      <p:pic>
        <p:nvPicPr>
          <p:cNvPr id="60" name="Google Shape;745;p27"/>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2986604" y="2559605"/>
            <a:ext cx="614825" cy="211090"/>
          </a:xfrm>
          <a:prstGeom prst="rect">
            <a:avLst/>
          </a:prstGeom>
          <a:noFill/>
          <a:ln>
            <a:noFill/>
          </a:ln>
        </p:spPr>
      </p:pic>
      <p:pic>
        <p:nvPicPr>
          <p:cNvPr id="88" name="Google Shape;742;p27"/>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2969452" y="3076108"/>
            <a:ext cx="743700" cy="183451"/>
          </a:xfrm>
          <a:prstGeom prst="rect">
            <a:avLst/>
          </a:prstGeom>
          <a:noFill/>
          <a:ln>
            <a:noFill/>
          </a:ln>
        </p:spPr>
      </p:pic>
      <p:pic>
        <p:nvPicPr>
          <p:cNvPr id="86" name="Google Shape;736;p26"/>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1625130" y="3483120"/>
            <a:ext cx="794400" cy="285984"/>
          </a:xfrm>
          <a:prstGeom prst="rect">
            <a:avLst/>
          </a:prstGeom>
          <a:noFill/>
          <a:ln>
            <a:noFill/>
          </a:ln>
        </p:spPr>
      </p:pic>
      <p:pic>
        <p:nvPicPr>
          <p:cNvPr id="55" name="Picture 9">
            <a:extLst>
              <a:ext uri="{FF2B5EF4-FFF2-40B4-BE49-F238E27FC236}">
                <a16:creationId xmlns:a16="http://schemas.microsoft.com/office/drawing/2014/main" id="{775C458E-71E9-474D-A05D-BD73DD3FFC84}"/>
              </a:ext>
            </a:extLst>
          </p:cNvPr>
          <p:cNvPicPr>
            <a:picLocks noChangeAspect="1"/>
          </p:cNvPicPr>
          <p:nvPr/>
        </p:nvPicPr>
        <p:blipFill rotWithShape="1">
          <a:blip r:embed="rId39" cstate="print">
            <a:extLst>
              <a:ext uri="{28A0092B-C50C-407E-A947-70E740481C1C}">
                <a14:useLocalDpi xmlns:a14="http://schemas.microsoft.com/office/drawing/2010/main"/>
              </a:ext>
            </a:extLst>
          </a:blip>
          <a:srcRect/>
          <a:stretch/>
        </p:blipFill>
        <p:spPr>
          <a:xfrm>
            <a:off x="6049644" y="3503883"/>
            <a:ext cx="997746" cy="206225"/>
          </a:xfrm>
          <a:prstGeom prst="rect">
            <a:avLst/>
          </a:prstGeom>
        </p:spPr>
      </p:pic>
      <p:sp>
        <p:nvSpPr>
          <p:cNvPr id="3" name="AutoShape 2" descr="nchnet logo.sv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nchnet logo.sv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1" name="Google Shape;929;p28"/>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3073042" y="3524211"/>
            <a:ext cx="485700" cy="148944"/>
          </a:xfrm>
          <a:prstGeom prst="rect">
            <a:avLst/>
          </a:prstGeom>
          <a:noFill/>
          <a:ln>
            <a:noFill/>
          </a:ln>
        </p:spPr>
      </p:pic>
      <p:pic>
        <p:nvPicPr>
          <p:cNvPr id="62" name="Google Shape;917;p28"/>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3797884" y="3734261"/>
            <a:ext cx="446700" cy="449709"/>
          </a:xfrm>
          <a:prstGeom prst="rect">
            <a:avLst/>
          </a:prstGeom>
          <a:noFill/>
          <a:ln>
            <a:noFill/>
          </a:ln>
        </p:spPr>
      </p:pic>
      <p:pic>
        <p:nvPicPr>
          <p:cNvPr id="63" name="Google Shape;770;p27"/>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4982580" y="2575799"/>
            <a:ext cx="540775" cy="173048"/>
          </a:xfrm>
          <a:prstGeom prst="rect">
            <a:avLst/>
          </a:prstGeom>
          <a:noFill/>
          <a:ln>
            <a:noFill/>
          </a:ln>
        </p:spPr>
      </p:pic>
      <p:pic>
        <p:nvPicPr>
          <p:cNvPr id="82" name="Google Shape;802;p27"/>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2349905" y="2582858"/>
            <a:ext cx="540775" cy="174852"/>
          </a:xfrm>
          <a:prstGeom prst="rect">
            <a:avLst/>
          </a:prstGeom>
          <a:noFill/>
          <a:ln>
            <a:noFill/>
          </a:ln>
        </p:spPr>
      </p:pic>
      <p:pic>
        <p:nvPicPr>
          <p:cNvPr id="84" name="Google Shape;1123;p29"/>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1701505" y="4444119"/>
            <a:ext cx="675000" cy="195751"/>
          </a:xfrm>
          <a:prstGeom prst="rect">
            <a:avLst/>
          </a:prstGeom>
          <a:noFill/>
          <a:ln>
            <a:noFill/>
          </a:ln>
        </p:spPr>
      </p:pic>
      <p:pic>
        <p:nvPicPr>
          <p:cNvPr id="92" name="Google Shape;793;p53"/>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4837555" y="1830947"/>
            <a:ext cx="685800" cy="226313"/>
          </a:xfrm>
          <a:prstGeom prst="rect">
            <a:avLst/>
          </a:prstGeom>
          <a:noFill/>
          <a:ln>
            <a:noFill/>
          </a:ln>
        </p:spPr>
      </p:pic>
      <p:pic>
        <p:nvPicPr>
          <p:cNvPr id="94" name="Google Shape;933;p28"/>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4364975" y="3874963"/>
            <a:ext cx="362882" cy="301097"/>
          </a:xfrm>
          <a:prstGeom prst="rect">
            <a:avLst/>
          </a:prstGeom>
          <a:noFill/>
          <a:ln>
            <a:noFill/>
          </a:ln>
        </p:spPr>
      </p:pic>
      <p:pic>
        <p:nvPicPr>
          <p:cNvPr id="95" name="Google Shape;669;p26"/>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3467111" y="1616289"/>
            <a:ext cx="831658" cy="163558"/>
          </a:xfrm>
          <a:prstGeom prst="rect">
            <a:avLst/>
          </a:prstGeom>
          <a:noFill/>
          <a:ln>
            <a:noFill/>
          </a:ln>
        </p:spPr>
      </p:pic>
      <p:pic>
        <p:nvPicPr>
          <p:cNvPr id="97" name="Google Shape;746;p27"/>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2355342" y="2950380"/>
            <a:ext cx="548700" cy="309417"/>
          </a:xfrm>
          <a:prstGeom prst="rect">
            <a:avLst/>
          </a:prstGeom>
          <a:noFill/>
          <a:ln>
            <a:noFill/>
          </a:ln>
        </p:spPr>
      </p:pic>
      <p:pic>
        <p:nvPicPr>
          <p:cNvPr id="99" name="Google Shape;820;p27"/>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3695118" y="2595138"/>
            <a:ext cx="485700" cy="155430"/>
          </a:xfrm>
          <a:prstGeom prst="rect">
            <a:avLst/>
          </a:prstGeom>
          <a:noFill/>
          <a:ln>
            <a:noFill/>
          </a:ln>
        </p:spPr>
      </p:pic>
      <p:pic>
        <p:nvPicPr>
          <p:cNvPr id="90" name="Google Shape;1056;p29"/>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6319981" y="4418150"/>
            <a:ext cx="811900" cy="127197"/>
          </a:xfrm>
          <a:prstGeom prst="rect">
            <a:avLst/>
          </a:prstGeom>
          <a:noFill/>
          <a:ln>
            <a:noFill/>
          </a:ln>
        </p:spPr>
      </p:pic>
      <p:pic>
        <p:nvPicPr>
          <p:cNvPr id="96" name="Google Shape;961;p28"/>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6568577" y="4004874"/>
            <a:ext cx="635700" cy="192829"/>
          </a:xfrm>
          <a:prstGeom prst="rect">
            <a:avLst/>
          </a:prstGeom>
          <a:noFill/>
          <a:ln>
            <a:noFill/>
          </a:ln>
        </p:spPr>
      </p:pic>
      <p:pic>
        <p:nvPicPr>
          <p:cNvPr id="100" name="Google Shape;815;p27"/>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3817790" y="3090000"/>
            <a:ext cx="471299" cy="165197"/>
          </a:xfrm>
          <a:prstGeom prst="rect">
            <a:avLst/>
          </a:prstGeom>
          <a:noFill/>
          <a:ln>
            <a:noFill/>
          </a:ln>
        </p:spPr>
      </p:pic>
      <p:pic>
        <p:nvPicPr>
          <p:cNvPr id="101" name="Google Shape;827;p27"/>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5761078" y="2917845"/>
            <a:ext cx="364500" cy="374486"/>
          </a:xfrm>
          <a:prstGeom prst="rect">
            <a:avLst/>
          </a:prstGeom>
          <a:noFill/>
          <a:ln>
            <a:noFill/>
          </a:ln>
        </p:spPr>
      </p:pic>
      <p:pic>
        <p:nvPicPr>
          <p:cNvPr id="102" name="Google Shape;1098;p29"/>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3637633" y="4825261"/>
            <a:ext cx="707225" cy="195665"/>
          </a:xfrm>
          <a:prstGeom prst="rect">
            <a:avLst/>
          </a:prstGeom>
          <a:noFill/>
          <a:ln>
            <a:noFill/>
          </a:ln>
        </p:spPr>
      </p:pic>
      <p:pic>
        <p:nvPicPr>
          <p:cNvPr id="103" name="Google Shape;972;p28"/>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776176" y="3991760"/>
            <a:ext cx="757174" cy="143109"/>
          </a:xfrm>
          <a:prstGeom prst="rect">
            <a:avLst/>
          </a:prstGeom>
          <a:noFill/>
          <a:ln>
            <a:noFill/>
          </a:ln>
        </p:spPr>
      </p:pic>
      <p:pic>
        <p:nvPicPr>
          <p:cNvPr id="67" name="Google Shape;1147;p29"/>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4611192" y="4754305"/>
            <a:ext cx="513600" cy="313171"/>
          </a:xfrm>
          <a:prstGeom prst="rect">
            <a:avLst/>
          </a:prstGeom>
          <a:noFill/>
          <a:ln>
            <a:noFill/>
          </a:ln>
        </p:spPr>
      </p:pic>
      <p:pic>
        <p:nvPicPr>
          <p:cNvPr id="80" name="Google Shape;982;p28"/>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4883455" y="3991760"/>
            <a:ext cx="594000" cy="143120"/>
          </a:xfrm>
          <a:prstGeom prst="rect">
            <a:avLst/>
          </a:prstGeom>
          <a:noFill/>
          <a:ln>
            <a:noFill/>
          </a:ln>
        </p:spPr>
      </p:pic>
      <p:pic>
        <p:nvPicPr>
          <p:cNvPr id="93" name="Google Shape;828;p27"/>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6347712" y="2593549"/>
            <a:ext cx="842649" cy="122125"/>
          </a:xfrm>
          <a:prstGeom prst="rect">
            <a:avLst/>
          </a:prstGeom>
          <a:noFill/>
          <a:ln>
            <a:noFill/>
          </a:ln>
        </p:spPr>
      </p:pic>
      <p:pic>
        <p:nvPicPr>
          <p:cNvPr id="98" name="Google Shape;832;p27"/>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4392933" y="3073055"/>
            <a:ext cx="501900" cy="165627"/>
          </a:xfrm>
          <a:prstGeom prst="rect">
            <a:avLst/>
          </a:prstGeom>
          <a:noFill/>
          <a:ln>
            <a:noFill/>
          </a:ln>
        </p:spPr>
      </p:pic>
      <p:pic>
        <p:nvPicPr>
          <p:cNvPr id="104" name="图片 103" descr="梯度logo（字体黑色）"/>
          <p:cNvPicPr>
            <a:picLocks noChangeAspect="1"/>
          </p:cNvPicPr>
          <p:nvPr/>
        </p:nvPicPr>
        <p:blipFill>
          <a:blip r:embed="rId60" cstate="print">
            <a:extLst>
              <a:ext uri="{28A0092B-C50C-407E-A947-70E740481C1C}">
                <a14:useLocalDpi xmlns:a14="http://schemas.microsoft.com/office/drawing/2010/main"/>
              </a:ext>
            </a:extLst>
          </a:blip>
          <a:stretch>
            <a:fillRect/>
          </a:stretch>
        </p:blipFill>
        <p:spPr>
          <a:xfrm>
            <a:off x="3550601" y="4427041"/>
            <a:ext cx="881291" cy="228275"/>
          </a:xfrm>
          <a:prstGeom prst="rect">
            <a:avLst/>
          </a:prstGeom>
        </p:spPr>
      </p:pic>
      <p:pic>
        <p:nvPicPr>
          <p:cNvPr id="105" name="图片 104" descr="文本&#10;&#10;中度可信度描述已自动生成">
            <a:extLst>
              <a:ext uri="{FF2B5EF4-FFF2-40B4-BE49-F238E27FC236}">
                <a16:creationId xmlns:a16="http://schemas.microsoft.com/office/drawing/2014/main" id="{97946A6F-7476-6543-8ADB-E7D2F53C3A8F}"/>
              </a:ext>
            </a:extLst>
          </p:cNvPr>
          <p:cNvPicPr>
            <a:picLocks noChangeAspect="1"/>
          </p:cNvPicPr>
          <p:nvPr/>
        </p:nvPicPr>
        <p:blipFill>
          <a:blip r:embed="rId61" cstate="print">
            <a:extLst>
              <a:ext uri="{28A0092B-C50C-407E-A947-70E740481C1C}">
                <a14:useLocalDpi xmlns:a14="http://schemas.microsoft.com/office/drawing/2010/main"/>
              </a:ext>
            </a:extLst>
          </a:blip>
          <a:stretch>
            <a:fillRect/>
          </a:stretch>
        </p:blipFill>
        <p:spPr>
          <a:xfrm>
            <a:off x="2401492" y="4361265"/>
            <a:ext cx="1020068" cy="348566"/>
          </a:xfrm>
          <a:prstGeom prst="rect">
            <a:avLst/>
          </a:prstGeom>
        </p:spPr>
      </p:pic>
      <p:pic>
        <p:nvPicPr>
          <p:cNvPr id="106" name="图片 105">
            <a:extLst>
              <a:ext uri="{FF2B5EF4-FFF2-40B4-BE49-F238E27FC236}">
                <a16:creationId xmlns:a16="http://schemas.microsoft.com/office/drawing/2014/main" id="{5DB4E01B-D47E-4591-9B3A-E8AFB1B830E7}"/>
              </a:ext>
            </a:extLst>
          </p:cNvPr>
          <p:cNvPicPr>
            <a:picLocks noChangeAspect="1"/>
          </p:cNvPicPr>
          <p:nvPr/>
        </p:nvPicPr>
        <p:blipFill>
          <a:blip r:embed="rId62" cstate="print">
            <a:extLst>
              <a:ext uri="{28A0092B-C50C-407E-A947-70E740481C1C}">
                <a14:useLocalDpi xmlns:a14="http://schemas.microsoft.com/office/drawing/2010/main"/>
              </a:ext>
            </a:extLst>
          </a:blip>
          <a:stretch>
            <a:fillRect/>
          </a:stretch>
        </p:blipFill>
        <p:spPr>
          <a:xfrm>
            <a:off x="738354" y="4334955"/>
            <a:ext cx="938107" cy="365358"/>
          </a:xfrm>
          <a:prstGeom prst="rect">
            <a:avLst/>
          </a:prstGeom>
        </p:spPr>
      </p:pic>
      <p:pic>
        <p:nvPicPr>
          <p:cNvPr id="107" name="HNxq2l6E-smfmjqrqqng_iLF8ARZUnpPAt9TzSWLRPBJ__q6tSa2eUdvqGte1SIILh_Ab6LSx2AvTSCmq3jR8sPA3H-A-aw7PqUneBYUEOFpQ7m3ml45ijmyw_B4ADM3deAe9-OyKg.png" descr="HNxq2l6E-smfmjqrqqng_iLF8ARZUnpPAt9TzSWLRPBJ__q6tSa2eUdvqGte1SIILh_Ab6LSx2AvTSCmq3jR8sPA3H-A-aw7PqUneBYUEOFpQ7m3ml45ijmyw_B4ADM3deAe9-OyKg.png"/>
          <p:cNvPicPr>
            <a:picLocks noChangeAspect="1"/>
          </p:cNvPicPr>
          <p:nvPr/>
        </p:nvPicPr>
        <p:blipFill>
          <a:blip r:embed="rId63" cstate="print">
            <a:extLst>
              <a:ext uri="{28A0092B-C50C-407E-A947-70E740481C1C}">
                <a14:useLocalDpi xmlns:a14="http://schemas.microsoft.com/office/drawing/2010/main"/>
              </a:ext>
            </a:extLst>
          </a:blip>
          <a:stretch>
            <a:fillRect/>
          </a:stretch>
        </p:blipFill>
        <p:spPr>
          <a:xfrm>
            <a:off x="83986" y="4429115"/>
            <a:ext cx="720407" cy="189926"/>
          </a:xfrm>
          <a:prstGeom prst="rect">
            <a:avLst/>
          </a:prstGeom>
          <a:ln w="12700">
            <a:miter lim="400000"/>
          </a:ln>
        </p:spPr>
      </p:pic>
      <p:pic>
        <p:nvPicPr>
          <p:cNvPr id="108" name="图片 107">
            <a:extLst>
              <a:ext uri="{FF2B5EF4-FFF2-40B4-BE49-F238E27FC236}">
                <a16:creationId xmlns:a16="http://schemas.microsoft.com/office/drawing/2014/main" id="{AE815B27-98B7-480B-8E04-AEC633CCF01F}"/>
              </a:ext>
            </a:extLst>
          </p:cNvPr>
          <p:cNvPicPr>
            <a:picLocks noChangeAspect="1"/>
          </p:cNvPicPr>
          <p:nvPr/>
        </p:nvPicPr>
        <p:blipFill>
          <a:blip r:embed="rId64" cstate="print">
            <a:extLst>
              <a:ext uri="{28A0092B-C50C-407E-A947-70E740481C1C}">
                <a14:useLocalDpi xmlns:a14="http://schemas.microsoft.com/office/drawing/2010/main"/>
              </a:ext>
            </a:extLst>
          </a:blip>
          <a:stretch>
            <a:fillRect/>
          </a:stretch>
        </p:blipFill>
        <p:spPr>
          <a:xfrm>
            <a:off x="1705110" y="3892103"/>
            <a:ext cx="924582" cy="332542"/>
          </a:xfrm>
          <a:prstGeom prst="rect">
            <a:avLst/>
          </a:prstGeom>
        </p:spPr>
      </p:pic>
      <p:pic>
        <p:nvPicPr>
          <p:cNvPr id="109" name="Google Shape;1162;p103"/>
          <p:cNvPicPr preferRelativeResize="0">
            <a:picLocks noChangeAspect="1"/>
          </p:cNvPicPr>
          <p:nvPr/>
        </p:nvPicPr>
        <p:blipFill>
          <a:blip r:embed="rId65" cstate="print">
            <a:alphaModFix/>
            <a:extLst>
              <a:ext uri="{28A0092B-C50C-407E-A947-70E740481C1C}">
                <a14:useLocalDpi xmlns:a14="http://schemas.microsoft.com/office/drawing/2010/main"/>
              </a:ext>
            </a:extLst>
          </a:blip>
          <a:stretch>
            <a:fillRect/>
          </a:stretch>
        </p:blipFill>
        <p:spPr>
          <a:xfrm>
            <a:off x="5368043" y="4592514"/>
            <a:ext cx="594150" cy="441368"/>
          </a:xfrm>
          <a:prstGeom prst="rect">
            <a:avLst/>
          </a:prstGeom>
          <a:noFill/>
          <a:ln>
            <a:noFill/>
          </a:ln>
        </p:spPr>
      </p:pic>
    </p:spTree>
    <p:extLst>
      <p:ext uri="{BB962C8B-B14F-4D97-AF65-F5344CB8AC3E}">
        <p14:creationId xmlns:p14="http://schemas.microsoft.com/office/powerpoint/2010/main" val="716485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92" name="Shape 292"/>
          <p:cNvSpPr/>
          <p:nvPr/>
        </p:nvSpPr>
        <p:spPr>
          <a:xfrm>
            <a:off x="4558692" y="2214658"/>
            <a:ext cx="105000" cy="120300"/>
          </a:xfrm>
          <a:prstGeom prst="rect">
            <a:avLst/>
          </a:prstGeom>
          <a:noFill/>
          <a:ln>
            <a:noFill/>
          </a:ln>
        </p:spPr>
        <p:txBody>
          <a:bodyPr lIns="91423" tIns="45699" rIns="91423" bIns="45699" anchor="t" anchorCtr="0">
            <a:noAutofit/>
          </a:bodyPr>
          <a:lstStyle/>
          <a:p>
            <a:pPr>
              <a:buClr>
                <a:srgbClr val="000000"/>
              </a:buClr>
              <a:buSzPct val="25000"/>
            </a:pPr>
            <a:r>
              <a:rPr lang="en-US" sz="1099"/>
              <a:t> </a:t>
            </a:r>
          </a:p>
        </p:txBody>
      </p:sp>
      <p:sp>
        <p:nvSpPr>
          <p:cNvPr id="316" name="Shape 316"/>
          <p:cNvSpPr txBox="1">
            <a:spLocks noGrp="1"/>
          </p:cNvSpPr>
          <p:nvPr>
            <p:ph type="title"/>
          </p:nvPr>
        </p:nvSpPr>
        <p:spPr>
          <a:prstGeom prst="rect">
            <a:avLst/>
          </a:prstGeom>
          <a:noFill/>
          <a:ln>
            <a:noFill/>
          </a:ln>
        </p:spPr>
        <p:txBody>
          <a:bodyPr spcFirstLastPara="1" vert="horz" wrap="square" lIns="91423" tIns="91423" rIns="91423" bIns="91423" rtlCol="0" anchor="ctr" anchorCtr="0">
            <a:noAutofit/>
          </a:bodyPr>
          <a:lstStyle/>
          <a:p>
            <a:pPr>
              <a:buSzPct val="25000"/>
            </a:pPr>
            <a:r>
              <a:rPr lang="zh-CN" altLang="en-US" i="0" u="none" strike="noStrike" cap="none" dirty="0">
                <a:solidFill>
                  <a:schemeClr val="tx1"/>
                </a:solidFill>
                <a:latin typeface="Century Gothic" panose="020B0502020202020204"/>
                <a:ea typeface="Century Gothic" panose="020B0502020202020204"/>
                <a:cs typeface="Century Gothic" panose="020B0502020202020204"/>
                <a:sym typeface="Century Gothic" panose="020B0502020202020204"/>
              </a:rPr>
              <a:t> </a:t>
            </a:r>
            <a:r>
              <a:rPr lang="en-US" i="0" u="none" strike="noStrike" cap="none" dirty="0">
                <a:solidFill>
                  <a:schemeClr val="tx1"/>
                </a:solidFill>
                <a:latin typeface="Century Gothic" panose="020B0502020202020204"/>
                <a:ea typeface="Century Gothic" panose="020B0502020202020204"/>
                <a:cs typeface="Century Gothic" panose="020B0502020202020204"/>
                <a:sym typeface="Century Gothic" panose="020B0502020202020204"/>
              </a:rPr>
              <a:t>中国区会员</a:t>
            </a:r>
          </a:p>
        </p:txBody>
      </p:sp>
      <p:pic>
        <p:nvPicPr>
          <p:cNvPr id="47" name="Shape 605"/>
          <p:cNvPicPr preferRelativeResize="0">
            <a:picLocks noChangeAspect="1"/>
          </p:cNvPicPr>
          <p:nvPr/>
        </p:nvPicPr>
        <p:blipFill rotWithShape="1">
          <a:blip r:embed="rId3" cstate="print">
            <a:extLst>
              <a:ext uri="{28A0092B-C50C-407E-A947-70E740481C1C}">
                <a14:useLocalDpi xmlns:a14="http://schemas.microsoft.com/office/drawing/2010/main"/>
              </a:ext>
            </a:extLst>
          </a:blip>
          <a:srcRect t="-8774" b="-12247"/>
          <a:stretch>
            <a:fillRect/>
          </a:stretch>
        </p:blipFill>
        <p:spPr>
          <a:xfrm>
            <a:off x="137085" y="3763774"/>
            <a:ext cx="609000" cy="578966"/>
          </a:xfrm>
          <a:prstGeom prst="rect">
            <a:avLst/>
          </a:prstGeom>
          <a:noFill/>
          <a:ln>
            <a:noFill/>
          </a:ln>
        </p:spPr>
      </p:pic>
      <p:pic>
        <p:nvPicPr>
          <p:cNvPr id="53" name="Shape 566"/>
          <p:cNvPicPr preferRelativeResize="0">
            <a:picLocks noChangeAspect="1"/>
          </p:cNvPicPr>
          <p:nvPr/>
        </p:nvPicPr>
        <p:blipFill>
          <a:blip r:embed="rId4" cstate="print"/>
          <a:stretch>
            <a:fillRect/>
          </a:stretch>
        </p:blipFill>
        <p:spPr>
          <a:xfrm>
            <a:off x="5385744" y="3403674"/>
            <a:ext cx="663900" cy="406642"/>
          </a:xfrm>
          <a:prstGeom prst="rect">
            <a:avLst/>
          </a:prstGeom>
          <a:noFill/>
          <a:ln>
            <a:noFill/>
          </a:ln>
        </p:spPr>
      </p:pic>
      <p:pic>
        <p:nvPicPr>
          <p:cNvPr id="54" name="Shape 568"/>
          <p:cNvPicPr preferRelativeResize="0">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13269" y="2572074"/>
            <a:ext cx="693731" cy="186136"/>
          </a:xfrm>
          <a:prstGeom prst="rect">
            <a:avLst/>
          </a:prstGeom>
          <a:noFill/>
          <a:ln>
            <a:noFill/>
          </a:ln>
        </p:spPr>
      </p:pic>
      <p:pic>
        <p:nvPicPr>
          <p:cNvPr id="45" name="Google Shape;1024;p100"/>
          <p:cNvPicPr preferRelativeResize="0">
            <a:picLocks noChangeAspect="1"/>
          </p:cNvPicPr>
          <p:nvPr/>
        </p:nvPicPr>
        <p:blipFill>
          <a:blip r:embed="rId6" cstate="print"/>
          <a:stretch>
            <a:fillRect/>
          </a:stretch>
        </p:blipFill>
        <p:spPr>
          <a:xfrm>
            <a:off x="6404887" y="3050423"/>
            <a:ext cx="635999" cy="195286"/>
          </a:xfrm>
          <a:prstGeom prst="rect">
            <a:avLst/>
          </a:prstGeom>
          <a:noFill/>
          <a:ln>
            <a:noFill/>
          </a:ln>
        </p:spPr>
      </p:pic>
      <p:pic>
        <p:nvPicPr>
          <p:cNvPr id="66" name="Google Shape;1021;p100"/>
          <p:cNvPicPr preferRelativeResize="0">
            <a:picLocks noChangeAspect="1"/>
          </p:cNvPicPr>
          <p:nvPr/>
        </p:nvPicPr>
        <p:blipFill rotWithShape="1">
          <a:blip r:embed="rId7" cstate="print"/>
          <a:srcRect/>
          <a:stretch>
            <a:fillRect/>
          </a:stretch>
        </p:blipFill>
        <p:spPr>
          <a:xfrm>
            <a:off x="1706119" y="2791646"/>
            <a:ext cx="485700" cy="523210"/>
          </a:xfrm>
          <a:prstGeom prst="rect">
            <a:avLst/>
          </a:prstGeom>
          <a:noFill/>
          <a:ln>
            <a:noFill/>
          </a:ln>
        </p:spPr>
      </p:pic>
      <p:pic>
        <p:nvPicPr>
          <p:cNvPr id="7" name="图片 6"/>
          <p:cNvPicPr>
            <a:picLocks noChangeAspect="1"/>
          </p:cNvPicPr>
          <p:nvPr/>
        </p:nvPicPr>
        <p:blipFill>
          <a:blip r:embed="rId8" cstate="print"/>
          <a:stretch>
            <a:fillRect/>
          </a:stretch>
        </p:blipFill>
        <p:spPr>
          <a:xfrm>
            <a:off x="8114403" y="77826"/>
            <a:ext cx="884761" cy="884761"/>
          </a:xfrm>
          <a:prstGeom prst="rect">
            <a:avLst/>
          </a:prstGeom>
        </p:spPr>
      </p:pic>
      <p:pic>
        <p:nvPicPr>
          <p:cNvPr id="52" name="Google Shape;1167;p103"/>
          <p:cNvPicPr preferRelativeResize="0">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992995" y="4579397"/>
            <a:ext cx="777240" cy="130162"/>
          </a:xfrm>
          <a:prstGeom prst="rect">
            <a:avLst/>
          </a:prstGeom>
          <a:noFill/>
          <a:ln>
            <a:noFill/>
          </a:ln>
        </p:spPr>
      </p:pic>
      <p:pic>
        <p:nvPicPr>
          <p:cNvPr id="64" name="Google Shape;1002;p102"/>
          <p:cNvPicPr preferRelativeResize="0">
            <a:picLocks noChangeAspect="1"/>
          </p:cNvPicPr>
          <p:nvPr/>
        </p:nvPicPr>
        <p:blipFill>
          <a:blip r:embed="rId10" cstate="print"/>
          <a:stretch>
            <a:fillRect/>
          </a:stretch>
        </p:blipFill>
        <p:spPr>
          <a:xfrm>
            <a:off x="2502877" y="3385068"/>
            <a:ext cx="446801" cy="446800"/>
          </a:xfrm>
          <a:prstGeom prst="rect">
            <a:avLst/>
          </a:prstGeom>
          <a:noFill/>
          <a:ln>
            <a:noFill/>
          </a:ln>
        </p:spPr>
      </p:pic>
      <p:pic>
        <p:nvPicPr>
          <p:cNvPr id="65" name="Google Shape;1040;p102"/>
          <p:cNvPicPr preferRelativeResize="0">
            <a:picLocks noChangeAspect="1"/>
          </p:cNvPicPr>
          <p:nvPr/>
        </p:nvPicPr>
        <p:blipFill rotWithShape="1">
          <a:blip r:embed="rId11" cstate="print"/>
          <a:srcRect/>
          <a:stretch>
            <a:fillRect/>
          </a:stretch>
        </p:blipFill>
        <p:spPr>
          <a:xfrm>
            <a:off x="20433" y="2763818"/>
            <a:ext cx="617434" cy="562635"/>
          </a:xfrm>
          <a:prstGeom prst="rect">
            <a:avLst/>
          </a:prstGeom>
          <a:noFill/>
          <a:ln>
            <a:noFill/>
          </a:ln>
        </p:spPr>
      </p:pic>
      <p:pic>
        <p:nvPicPr>
          <p:cNvPr id="78" name="图片 77"/>
          <p:cNvPicPr>
            <a:picLocks noChangeAspect="1"/>
          </p:cNvPicPr>
          <p:nvPr/>
        </p:nvPicPr>
        <p:blipFill>
          <a:blip r:embed="rId12" cstate="print"/>
          <a:stretch>
            <a:fillRect/>
          </a:stretch>
        </p:blipFill>
        <p:spPr>
          <a:xfrm>
            <a:off x="4517343" y="3387453"/>
            <a:ext cx="751186" cy="460727"/>
          </a:xfrm>
          <a:prstGeom prst="rect">
            <a:avLst/>
          </a:prstGeom>
        </p:spPr>
      </p:pic>
      <p:pic>
        <p:nvPicPr>
          <p:cNvPr id="81" name="Google Shape;1116;p101"/>
          <p:cNvPicPr preferRelativeResize="0">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5099748" y="4368129"/>
            <a:ext cx="513600" cy="394122"/>
          </a:xfrm>
          <a:prstGeom prst="rect">
            <a:avLst/>
          </a:prstGeom>
          <a:noFill/>
          <a:ln>
            <a:noFill/>
          </a:ln>
        </p:spPr>
      </p:pic>
      <p:pic>
        <p:nvPicPr>
          <p:cNvPr id="69" name="Google Shape;1191;p138"/>
          <p:cNvPicPr preferRelativeResize="0">
            <a:picLocks noChangeAspect="1"/>
          </p:cNvPicPr>
          <p:nvPr/>
        </p:nvPicPr>
        <p:blipFill>
          <a:blip r:embed="rId14"/>
          <a:stretch>
            <a:fillRect/>
          </a:stretch>
        </p:blipFill>
        <p:spPr>
          <a:xfrm>
            <a:off x="7829884" y="1771229"/>
            <a:ext cx="569037" cy="255337"/>
          </a:xfrm>
          <a:prstGeom prst="rect">
            <a:avLst/>
          </a:prstGeom>
          <a:noFill/>
          <a:ln>
            <a:noFill/>
          </a:ln>
        </p:spPr>
      </p:pic>
      <p:pic>
        <p:nvPicPr>
          <p:cNvPr id="71" name="Google Shape;1297;p139"/>
          <p:cNvPicPr preferRelativeResize="0">
            <a:picLocks noChangeAspect="1"/>
          </p:cNvPicPr>
          <p:nvPr/>
        </p:nvPicPr>
        <p:blipFill rotWithShape="1">
          <a:blip r:embed="rId15" cstate="print"/>
          <a:srcRect/>
          <a:stretch>
            <a:fillRect/>
          </a:stretch>
        </p:blipFill>
        <p:spPr>
          <a:xfrm>
            <a:off x="4254075" y="2534433"/>
            <a:ext cx="636000" cy="288004"/>
          </a:xfrm>
          <a:prstGeom prst="rect">
            <a:avLst/>
          </a:prstGeom>
          <a:noFill/>
          <a:ln>
            <a:noFill/>
          </a:ln>
        </p:spPr>
      </p:pic>
      <p:pic>
        <p:nvPicPr>
          <p:cNvPr id="73" name="Google Shape;1252;p139"/>
          <p:cNvPicPr preferRelativeResize="0">
            <a:picLocks noChangeAspect="1"/>
          </p:cNvPicPr>
          <p:nvPr/>
        </p:nvPicPr>
        <p:blipFill>
          <a:blip r:embed="rId16" cstate="print"/>
          <a:stretch>
            <a:fillRect/>
          </a:stretch>
        </p:blipFill>
        <p:spPr>
          <a:xfrm>
            <a:off x="116332" y="3506098"/>
            <a:ext cx="636000" cy="241676"/>
          </a:xfrm>
          <a:prstGeom prst="rect">
            <a:avLst/>
          </a:prstGeom>
          <a:noFill/>
          <a:ln>
            <a:noFill/>
          </a:ln>
        </p:spPr>
      </p:pic>
      <p:pic>
        <p:nvPicPr>
          <p:cNvPr id="74" name="Google Shape;1358;p140"/>
          <p:cNvPicPr preferRelativeResize="0">
            <a:picLocks noChangeAspect="1"/>
          </p:cNvPicPr>
          <p:nvPr/>
        </p:nvPicPr>
        <p:blipFill rotWithShape="1">
          <a:blip r:embed="rId17" cstate="print"/>
          <a:srcRect/>
          <a:stretch>
            <a:fillRect/>
          </a:stretch>
        </p:blipFill>
        <p:spPr>
          <a:xfrm>
            <a:off x="1116511" y="4441051"/>
            <a:ext cx="663900" cy="353700"/>
          </a:xfrm>
          <a:prstGeom prst="rect">
            <a:avLst/>
          </a:prstGeom>
          <a:noFill/>
          <a:ln>
            <a:noFill/>
          </a:ln>
        </p:spPr>
      </p:pic>
      <p:pic>
        <p:nvPicPr>
          <p:cNvPr id="51" name="Google Shape;1202;p138"/>
          <p:cNvPicPr preferRelativeResize="0">
            <a:picLocks noChangeAspect="1"/>
          </p:cNvPicPr>
          <p:nvPr/>
        </p:nvPicPr>
        <p:blipFill rotWithShape="1">
          <a:blip r:embed="rId18" cstate="print">
            <a:extLst>
              <a:ext uri="{28A0092B-C50C-407E-A947-70E740481C1C}">
                <a14:useLocalDpi xmlns:a14="http://schemas.microsoft.com/office/drawing/2010/main"/>
              </a:ext>
            </a:extLst>
          </a:blip>
          <a:srcRect/>
          <a:stretch>
            <a:fillRect/>
          </a:stretch>
        </p:blipFill>
        <p:spPr>
          <a:xfrm>
            <a:off x="6232861" y="1536323"/>
            <a:ext cx="788912" cy="566542"/>
          </a:xfrm>
          <a:prstGeom prst="rect">
            <a:avLst/>
          </a:prstGeom>
          <a:noFill/>
          <a:ln>
            <a:noFill/>
          </a:ln>
        </p:spPr>
      </p:pic>
      <p:pic>
        <p:nvPicPr>
          <p:cNvPr id="2" name="Picture 1"/>
          <p:cNvPicPr>
            <a:picLocks noChangeAspect="1"/>
          </p:cNvPicPr>
          <p:nvPr/>
        </p:nvPicPr>
        <p:blipFill>
          <a:blip r:embed="rId19" cstate="print"/>
          <a:stretch>
            <a:fillRect/>
          </a:stretch>
        </p:blipFill>
        <p:spPr>
          <a:xfrm>
            <a:off x="7823642" y="2568128"/>
            <a:ext cx="745435" cy="457200"/>
          </a:xfrm>
          <a:prstGeom prst="rect">
            <a:avLst/>
          </a:prstGeom>
        </p:spPr>
      </p:pic>
      <p:pic>
        <p:nvPicPr>
          <p:cNvPr id="1030" name="Picture 6" descr="https://lh5.googleusercontent.com/iJLl6dAECER-b_sDfT8UaPGCEaw8PLTPKxUXrImX6MR9bcdAqbebhhImaOyeN2FL27u43OM8T2gYf7gF55lvQbYLPIdBzJ5ixxPuZtIdeYtxX-SFbBz383fZORDhPWUgQ1Mywa_ol2k"/>
          <p:cNvPicPr>
            <a:picLocks noChangeAspect="1" noChangeArrowheads="1"/>
          </p:cNvPicPr>
          <p:nvPr/>
        </p:nvPicPr>
        <p:blipFill>
          <a:blip r:embed="rId20" cstate="print"/>
          <a:srcRect/>
          <a:stretch>
            <a:fillRect/>
          </a:stretch>
        </p:blipFill>
        <p:spPr bwMode="auto">
          <a:xfrm>
            <a:off x="353238" y="139271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4.googleusercontent.com/l_rGQBQoRORrlJoow4lFGponJA2QJfJEIc8elOLSKGa5CdoI9BeJG_0Sp8Cu6ZDBrM5o8EaH8-jVkKTwouFABK2Ix9FfCVGAUtW2CAgclVC6utzUORw5-r8RYoS_H3kUBDpmvYi-3Hw"/>
          <p:cNvPicPr>
            <a:picLocks noChangeAspect="1" noChangeArrowheads="1"/>
          </p:cNvPicPr>
          <p:nvPr/>
        </p:nvPicPr>
        <p:blipFill>
          <a:blip r:embed="rId21" cstate="print"/>
          <a:srcRect/>
          <a:stretch>
            <a:fillRect/>
          </a:stretch>
        </p:blipFill>
        <p:spPr bwMode="auto">
          <a:xfrm>
            <a:off x="1370592" y="1371079"/>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4.googleusercontent.com/5HXUFwdBgthYOpLpO05NgzuIXoMabjUS0drM49ZwCV742WMj33lAygBDjus28zf7PD1zNLDZcGPQMo0VozNWqtrgwh9qFvv-vUwlaMPN7uZsuyePdvV7qUyolsQZZKvoWasVZevr6ac"/>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2401492" y="1382734"/>
            <a:ext cx="914400" cy="55983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93604" y="973913"/>
            <a:ext cx="4114800" cy="246349"/>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1" b="1" dirty="0" err="1"/>
              <a:t>白金会员</a:t>
            </a:r>
            <a:endParaRPr lang="en-US" sz="1001" b="1" dirty="0"/>
          </a:p>
        </p:txBody>
      </p:sp>
      <p:sp>
        <p:nvSpPr>
          <p:cNvPr id="72" name="TextBox 71"/>
          <p:cNvSpPr txBox="1"/>
          <p:nvPr/>
        </p:nvSpPr>
        <p:spPr>
          <a:xfrm>
            <a:off x="4772869" y="973913"/>
            <a:ext cx="4114800" cy="246349"/>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1" b="1" dirty="0" err="1"/>
              <a:t>黃金会员</a:t>
            </a:r>
            <a:endParaRPr lang="en-US" sz="1001" b="1" dirty="0"/>
          </a:p>
        </p:txBody>
      </p:sp>
      <p:sp>
        <p:nvSpPr>
          <p:cNvPr id="75" name="TextBox 74"/>
          <p:cNvSpPr txBox="1"/>
          <p:nvPr/>
        </p:nvSpPr>
        <p:spPr>
          <a:xfrm>
            <a:off x="257175" y="2185296"/>
            <a:ext cx="6819960" cy="246349"/>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1" b="1" dirty="0" err="1"/>
              <a:t>银牌会员</a:t>
            </a:r>
            <a:endParaRPr lang="en-US" sz="1001" b="1" dirty="0"/>
          </a:p>
        </p:txBody>
      </p:sp>
      <p:sp>
        <p:nvSpPr>
          <p:cNvPr id="76" name="TextBox 75"/>
          <p:cNvSpPr txBox="1"/>
          <p:nvPr/>
        </p:nvSpPr>
        <p:spPr>
          <a:xfrm>
            <a:off x="7464838" y="2190202"/>
            <a:ext cx="1463040" cy="246349"/>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1" b="1" dirty="0"/>
              <a:t>Academic/Nonprofit</a:t>
            </a:r>
          </a:p>
        </p:txBody>
      </p:sp>
      <p:pic>
        <p:nvPicPr>
          <p:cNvPr id="91" name="Google Shape;1319;p139"/>
          <p:cNvPicPr preferRelativeResize="0">
            <a:picLocks noChangeAspect="1"/>
          </p:cNvPicPr>
          <p:nvPr/>
        </p:nvPicPr>
        <p:blipFill rotWithShape="1">
          <a:blip r:embed="rId23" cstate="print"/>
          <a:srcRect/>
          <a:stretch>
            <a:fillRect/>
          </a:stretch>
        </p:blipFill>
        <p:spPr>
          <a:xfrm>
            <a:off x="88821" y="2487989"/>
            <a:ext cx="736758" cy="306147"/>
          </a:xfrm>
          <a:prstGeom prst="rect">
            <a:avLst/>
          </a:prstGeom>
          <a:noFill/>
          <a:ln>
            <a:noFill/>
          </a:ln>
        </p:spPr>
      </p:pic>
      <p:pic>
        <p:nvPicPr>
          <p:cNvPr id="49" name="Graphic 48"/>
          <p:cNvPicPr>
            <a:picLocks noChangeAspect="1"/>
          </p:cNvPicPr>
          <p:nvPr/>
        </p:nvPicPr>
        <p:blipFill>
          <a:blip r:embed="rId24" cstate="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5034425" y="2834856"/>
            <a:ext cx="467259" cy="449402"/>
          </a:xfrm>
          <a:prstGeom prst="rect">
            <a:avLst/>
          </a:prstGeom>
        </p:spPr>
      </p:pic>
      <p:pic>
        <p:nvPicPr>
          <p:cNvPr id="56" name="Google Shape;1488;p140"/>
          <p:cNvPicPr preferRelativeResize="0"/>
          <p:nvPr/>
        </p:nvPicPr>
        <p:blipFill>
          <a:blip r:embed="rId26" cstate="print">
            <a:extLst>
              <a:ext uri="{28A0092B-C50C-407E-A947-70E740481C1C}">
                <a14:useLocalDpi xmlns:a14="http://schemas.microsoft.com/office/drawing/2010/main"/>
              </a:ext>
            </a:extLst>
          </a:blip>
          <a:stretch>
            <a:fillRect/>
          </a:stretch>
        </p:blipFill>
        <p:spPr>
          <a:xfrm>
            <a:off x="4441615" y="4000322"/>
            <a:ext cx="739953" cy="323125"/>
          </a:xfrm>
          <a:prstGeom prst="rect">
            <a:avLst/>
          </a:prstGeom>
          <a:noFill/>
          <a:ln>
            <a:noFill/>
          </a:ln>
        </p:spPr>
      </p:pic>
      <p:pic>
        <p:nvPicPr>
          <p:cNvPr id="79" name="Google Shape;830;p42"/>
          <p:cNvPicPr preferRelativeResize="0"/>
          <p:nvPr/>
        </p:nvPicPr>
        <p:blipFill>
          <a:blip r:embed="rId27" cstate="print">
            <a:extLst>
              <a:ext uri="{28A0092B-C50C-407E-A947-70E740481C1C}">
                <a14:useLocalDpi xmlns:a14="http://schemas.microsoft.com/office/drawing/2010/main"/>
              </a:ext>
            </a:extLst>
          </a:blip>
          <a:stretch>
            <a:fillRect/>
          </a:stretch>
        </p:blipFill>
        <p:spPr>
          <a:xfrm>
            <a:off x="1706119" y="2575712"/>
            <a:ext cx="485700" cy="173225"/>
          </a:xfrm>
          <a:prstGeom prst="rect">
            <a:avLst/>
          </a:prstGeom>
          <a:noFill/>
          <a:ln>
            <a:noFill/>
          </a:ln>
        </p:spPr>
      </p:pic>
      <p:pic>
        <p:nvPicPr>
          <p:cNvPr id="83" name="Google Shape;643;p41"/>
          <p:cNvPicPr preferRelativeResize="0"/>
          <p:nvPr/>
        </p:nvPicPr>
        <p:blipFill rotWithShape="1">
          <a:blip r:embed="rId28" cstate="print">
            <a:extLst>
              <a:ext uri="{28A0092B-C50C-407E-A947-70E740481C1C}">
                <a14:useLocalDpi xmlns:a14="http://schemas.microsoft.com/office/drawing/2010/main"/>
              </a:ext>
            </a:extLst>
          </a:blip>
          <a:srcRect/>
          <a:stretch>
            <a:fillRect/>
          </a:stretch>
        </p:blipFill>
        <p:spPr>
          <a:xfrm>
            <a:off x="7676707" y="1351840"/>
            <a:ext cx="1088689" cy="244406"/>
          </a:xfrm>
          <a:prstGeom prst="rect">
            <a:avLst/>
          </a:prstGeom>
          <a:noFill/>
          <a:ln>
            <a:noFill/>
          </a:ln>
        </p:spPr>
      </p:pic>
      <p:pic>
        <p:nvPicPr>
          <p:cNvPr id="59" name="Google Shape;716;p49"/>
          <p:cNvPicPr preferRelativeResize="0"/>
          <p:nvPr/>
        </p:nvPicPr>
        <p:blipFill>
          <a:blip r:embed="rId29" cstate="print">
            <a:extLst>
              <a:ext uri="{28A0092B-C50C-407E-A947-70E740481C1C}">
                <a14:useLocalDpi xmlns:a14="http://schemas.microsoft.com/office/drawing/2010/main"/>
              </a:ext>
            </a:extLst>
          </a:blip>
          <a:stretch>
            <a:fillRect/>
          </a:stretch>
        </p:blipFill>
        <p:spPr>
          <a:xfrm>
            <a:off x="4844783" y="1337910"/>
            <a:ext cx="656901" cy="359340"/>
          </a:xfrm>
          <a:prstGeom prst="rect">
            <a:avLst/>
          </a:prstGeom>
          <a:noFill/>
          <a:ln>
            <a:noFill/>
          </a:ln>
        </p:spPr>
      </p:pic>
      <p:pic>
        <p:nvPicPr>
          <p:cNvPr id="70" name="Google Shape;714;p49"/>
          <p:cNvPicPr preferRelativeResize="0"/>
          <p:nvPr/>
        </p:nvPicPr>
        <p:blipFill>
          <a:blip r:embed="rId30" cstate="print">
            <a:extLst>
              <a:ext uri="{28A0092B-C50C-407E-A947-70E740481C1C}">
                <a14:useLocalDpi xmlns:a14="http://schemas.microsoft.com/office/drawing/2010/main"/>
              </a:ext>
            </a:extLst>
          </a:blip>
          <a:stretch>
            <a:fillRect/>
          </a:stretch>
        </p:blipFill>
        <p:spPr>
          <a:xfrm>
            <a:off x="6049644" y="1391165"/>
            <a:ext cx="1208866" cy="217596"/>
          </a:xfrm>
          <a:prstGeom prst="rect">
            <a:avLst/>
          </a:prstGeom>
          <a:noFill/>
          <a:ln>
            <a:noFill/>
          </a:ln>
        </p:spPr>
      </p:pic>
      <p:pic>
        <p:nvPicPr>
          <p:cNvPr id="85" name="Google Shape;1023;p51"/>
          <p:cNvPicPr preferRelativeResize="0"/>
          <p:nvPr/>
        </p:nvPicPr>
        <p:blipFill>
          <a:blip r:embed="rId31" cstate="print">
            <a:extLst>
              <a:ext uri="{28A0092B-C50C-407E-A947-70E740481C1C}">
                <a14:useLocalDpi xmlns:a14="http://schemas.microsoft.com/office/drawing/2010/main"/>
              </a:ext>
            </a:extLst>
          </a:blip>
          <a:stretch>
            <a:fillRect/>
          </a:stretch>
        </p:blipFill>
        <p:spPr>
          <a:xfrm>
            <a:off x="1639999" y="4074482"/>
            <a:ext cx="1009572" cy="232193"/>
          </a:xfrm>
          <a:prstGeom prst="rect">
            <a:avLst/>
          </a:prstGeom>
          <a:noFill/>
          <a:ln>
            <a:noFill/>
          </a:ln>
        </p:spPr>
      </p:pic>
      <p:pic>
        <p:nvPicPr>
          <p:cNvPr id="87" name="Google Shape;865;p50"/>
          <p:cNvPicPr preferRelativeResize="0"/>
          <p:nvPr/>
        </p:nvPicPr>
        <p:blipFill>
          <a:blip r:embed="rId32" cstate="print">
            <a:extLst>
              <a:ext uri="{28A0092B-C50C-407E-A947-70E740481C1C}">
                <a14:useLocalDpi xmlns:a14="http://schemas.microsoft.com/office/drawing/2010/main"/>
              </a:ext>
            </a:extLst>
          </a:blip>
          <a:stretch>
            <a:fillRect/>
          </a:stretch>
        </p:blipFill>
        <p:spPr>
          <a:xfrm>
            <a:off x="5627514" y="2608326"/>
            <a:ext cx="663900" cy="123917"/>
          </a:xfrm>
          <a:prstGeom prst="rect">
            <a:avLst/>
          </a:prstGeom>
          <a:noFill/>
          <a:ln>
            <a:noFill/>
          </a:ln>
        </p:spPr>
      </p:pic>
      <p:pic>
        <p:nvPicPr>
          <p:cNvPr id="89" name="Google Shape;763;p50"/>
          <p:cNvPicPr preferRelativeResize="0"/>
          <p:nvPr/>
        </p:nvPicPr>
        <p:blipFill rotWithShape="1">
          <a:blip r:embed="rId33" cstate="print">
            <a:extLst>
              <a:ext uri="{28A0092B-C50C-407E-A947-70E740481C1C}">
                <a14:useLocalDpi xmlns:a14="http://schemas.microsoft.com/office/drawing/2010/main"/>
              </a:ext>
            </a:extLst>
          </a:blip>
          <a:srcRect/>
          <a:stretch>
            <a:fillRect/>
          </a:stretch>
        </p:blipFill>
        <p:spPr>
          <a:xfrm>
            <a:off x="908698" y="3551161"/>
            <a:ext cx="594151" cy="201428"/>
          </a:xfrm>
          <a:prstGeom prst="rect">
            <a:avLst/>
          </a:prstGeom>
          <a:noFill/>
          <a:ln>
            <a:noFill/>
          </a:ln>
        </p:spPr>
      </p:pic>
      <p:pic>
        <p:nvPicPr>
          <p:cNvPr id="77" name="Google Shape;836;p50"/>
          <p:cNvPicPr preferRelativeResize="0"/>
          <p:nvPr/>
        </p:nvPicPr>
        <p:blipFill>
          <a:blip r:embed="rId34" cstate="print">
            <a:extLst>
              <a:ext uri="{28A0092B-C50C-407E-A947-70E740481C1C}">
                <a14:useLocalDpi xmlns:a14="http://schemas.microsoft.com/office/drawing/2010/main"/>
              </a:ext>
            </a:extLst>
          </a:blip>
          <a:stretch>
            <a:fillRect/>
          </a:stretch>
        </p:blipFill>
        <p:spPr>
          <a:xfrm>
            <a:off x="783482" y="3009756"/>
            <a:ext cx="794400" cy="325686"/>
          </a:xfrm>
          <a:prstGeom prst="rect">
            <a:avLst/>
          </a:prstGeom>
          <a:noFill/>
          <a:ln>
            <a:noFill/>
          </a:ln>
        </p:spPr>
      </p:pic>
      <p:pic>
        <p:nvPicPr>
          <p:cNvPr id="68" name="Google Shape;815;p27"/>
          <p:cNvPicPr preferRelativeResize="0"/>
          <p:nvPr/>
        </p:nvPicPr>
        <p:blipFill>
          <a:blip r:embed="rId35" cstate="print">
            <a:extLst>
              <a:ext uri="{28A0092B-C50C-407E-A947-70E740481C1C}">
                <a14:useLocalDpi xmlns:a14="http://schemas.microsoft.com/office/drawing/2010/main"/>
              </a:ext>
            </a:extLst>
          </a:blip>
          <a:stretch>
            <a:fillRect/>
          </a:stretch>
        </p:blipFill>
        <p:spPr>
          <a:xfrm>
            <a:off x="3635718" y="3512277"/>
            <a:ext cx="804650" cy="109970"/>
          </a:xfrm>
          <a:prstGeom prst="rect">
            <a:avLst/>
          </a:prstGeom>
          <a:noFill/>
          <a:ln>
            <a:noFill/>
          </a:ln>
        </p:spPr>
      </p:pic>
      <p:pic>
        <p:nvPicPr>
          <p:cNvPr id="60" name="Google Shape;745;p27"/>
          <p:cNvPicPr preferRelativeResize="0"/>
          <p:nvPr/>
        </p:nvPicPr>
        <p:blipFill>
          <a:blip r:embed="rId36" cstate="print">
            <a:extLst>
              <a:ext uri="{28A0092B-C50C-407E-A947-70E740481C1C}">
                <a14:useLocalDpi xmlns:a14="http://schemas.microsoft.com/office/drawing/2010/main"/>
              </a:ext>
            </a:extLst>
          </a:blip>
          <a:stretch>
            <a:fillRect/>
          </a:stretch>
        </p:blipFill>
        <p:spPr>
          <a:xfrm>
            <a:off x="2986605" y="2559606"/>
            <a:ext cx="614825" cy="211090"/>
          </a:xfrm>
          <a:prstGeom prst="rect">
            <a:avLst/>
          </a:prstGeom>
          <a:noFill/>
          <a:ln>
            <a:noFill/>
          </a:ln>
        </p:spPr>
      </p:pic>
      <p:pic>
        <p:nvPicPr>
          <p:cNvPr id="88" name="Google Shape;742;p27"/>
          <p:cNvPicPr preferRelativeResize="0"/>
          <p:nvPr/>
        </p:nvPicPr>
        <p:blipFill>
          <a:blip r:embed="rId37" cstate="print">
            <a:extLst>
              <a:ext uri="{28A0092B-C50C-407E-A947-70E740481C1C}">
                <a14:useLocalDpi xmlns:a14="http://schemas.microsoft.com/office/drawing/2010/main"/>
              </a:ext>
            </a:extLst>
          </a:blip>
          <a:stretch>
            <a:fillRect/>
          </a:stretch>
        </p:blipFill>
        <p:spPr>
          <a:xfrm>
            <a:off x="2969452" y="3076109"/>
            <a:ext cx="743700" cy="183451"/>
          </a:xfrm>
          <a:prstGeom prst="rect">
            <a:avLst/>
          </a:prstGeom>
          <a:noFill/>
          <a:ln>
            <a:noFill/>
          </a:ln>
        </p:spPr>
      </p:pic>
      <p:pic>
        <p:nvPicPr>
          <p:cNvPr id="86" name="Google Shape;736;p26"/>
          <p:cNvPicPr preferRelativeResize="0"/>
          <p:nvPr/>
        </p:nvPicPr>
        <p:blipFill>
          <a:blip r:embed="rId38" cstate="print">
            <a:extLst>
              <a:ext uri="{28A0092B-C50C-407E-A947-70E740481C1C}">
                <a14:useLocalDpi xmlns:a14="http://schemas.microsoft.com/office/drawing/2010/main"/>
              </a:ext>
            </a:extLst>
          </a:blip>
          <a:stretch>
            <a:fillRect/>
          </a:stretch>
        </p:blipFill>
        <p:spPr>
          <a:xfrm>
            <a:off x="1625130" y="3483120"/>
            <a:ext cx="794400" cy="285984"/>
          </a:xfrm>
          <a:prstGeom prst="rect">
            <a:avLst/>
          </a:prstGeom>
          <a:noFill/>
          <a:ln>
            <a:noFill/>
          </a:ln>
        </p:spPr>
      </p:pic>
      <p:pic>
        <p:nvPicPr>
          <p:cNvPr id="55" name="Picture 9"/>
          <p:cNvPicPr>
            <a:picLocks noChangeAspect="1"/>
          </p:cNvPicPr>
          <p:nvPr/>
        </p:nvPicPr>
        <p:blipFill rotWithShape="1">
          <a:blip r:embed="rId39" cstate="print"/>
          <a:srcRect/>
          <a:stretch>
            <a:fillRect/>
          </a:stretch>
        </p:blipFill>
        <p:spPr>
          <a:xfrm>
            <a:off x="6049644" y="3503884"/>
            <a:ext cx="997746" cy="206225"/>
          </a:xfrm>
          <a:prstGeom prst="rect">
            <a:avLst/>
          </a:prstGeom>
        </p:spPr>
      </p:pic>
      <p:sp>
        <p:nvSpPr>
          <p:cNvPr id="3" name="AutoShape 2" descr="nchnet logo.sv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800"/>
          </a:p>
        </p:txBody>
      </p:sp>
      <p:sp>
        <p:nvSpPr>
          <p:cNvPr id="4" name="AutoShape 4" descr="nchnet logo.sv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800"/>
          </a:p>
        </p:txBody>
      </p:sp>
      <p:pic>
        <p:nvPicPr>
          <p:cNvPr id="61" name="Google Shape;929;p28"/>
          <p:cNvPicPr preferRelativeResize="0"/>
          <p:nvPr/>
        </p:nvPicPr>
        <p:blipFill>
          <a:blip r:embed="rId40" cstate="print">
            <a:extLst>
              <a:ext uri="{28A0092B-C50C-407E-A947-70E740481C1C}">
                <a14:useLocalDpi xmlns:a14="http://schemas.microsoft.com/office/drawing/2010/main"/>
              </a:ext>
            </a:extLst>
          </a:blip>
          <a:stretch>
            <a:fillRect/>
          </a:stretch>
        </p:blipFill>
        <p:spPr>
          <a:xfrm>
            <a:off x="3073042" y="3524211"/>
            <a:ext cx="485700" cy="148944"/>
          </a:xfrm>
          <a:prstGeom prst="rect">
            <a:avLst/>
          </a:prstGeom>
          <a:noFill/>
          <a:ln>
            <a:noFill/>
          </a:ln>
        </p:spPr>
      </p:pic>
      <p:pic>
        <p:nvPicPr>
          <p:cNvPr id="62" name="Google Shape;917;p28"/>
          <p:cNvPicPr preferRelativeResize="0"/>
          <p:nvPr/>
        </p:nvPicPr>
        <p:blipFill>
          <a:blip r:embed="rId41" cstate="print">
            <a:extLst>
              <a:ext uri="{28A0092B-C50C-407E-A947-70E740481C1C}">
                <a14:useLocalDpi xmlns:a14="http://schemas.microsoft.com/office/drawing/2010/main"/>
              </a:ext>
            </a:extLst>
          </a:blip>
          <a:stretch>
            <a:fillRect/>
          </a:stretch>
        </p:blipFill>
        <p:spPr>
          <a:xfrm>
            <a:off x="2770235" y="3849047"/>
            <a:ext cx="446700" cy="449709"/>
          </a:xfrm>
          <a:prstGeom prst="rect">
            <a:avLst/>
          </a:prstGeom>
          <a:noFill/>
          <a:ln>
            <a:noFill/>
          </a:ln>
        </p:spPr>
      </p:pic>
      <p:pic>
        <p:nvPicPr>
          <p:cNvPr id="63" name="Google Shape;770;p27"/>
          <p:cNvPicPr preferRelativeResize="0"/>
          <p:nvPr/>
        </p:nvPicPr>
        <p:blipFill>
          <a:blip r:embed="rId42" cstate="print">
            <a:extLst>
              <a:ext uri="{28A0092B-C50C-407E-A947-70E740481C1C}">
                <a14:useLocalDpi xmlns:a14="http://schemas.microsoft.com/office/drawing/2010/main"/>
              </a:ext>
            </a:extLst>
          </a:blip>
          <a:stretch>
            <a:fillRect/>
          </a:stretch>
        </p:blipFill>
        <p:spPr>
          <a:xfrm>
            <a:off x="4982581" y="2575800"/>
            <a:ext cx="540775" cy="173048"/>
          </a:xfrm>
          <a:prstGeom prst="rect">
            <a:avLst/>
          </a:prstGeom>
          <a:noFill/>
          <a:ln>
            <a:noFill/>
          </a:ln>
        </p:spPr>
      </p:pic>
      <p:pic>
        <p:nvPicPr>
          <p:cNvPr id="82" name="Google Shape;802;p27"/>
          <p:cNvPicPr preferRelativeResize="0"/>
          <p:nvPr/>
        </p:nvPicPr>
        <p:blipFill>
          <a:blip r:embed="rId43" cstate="print">
            <a:extLst>
              <a:ext uri="{28A0092B-C50C-407E-A947-70E740481C1C}">
                <a14:useLocalDpi xmlns:a14="http://schemas.microsoft.com/office/drawing/2010/main"/>
              </a:ext>
            </a:extLst>
          </a:blip>
          <a:stretch>
            <a:fillRect/>
          </a:stretch>
        </p:blipFill>
        <p:spPr>
          <a:xfrm>
            <a:off x="2349906" y="2582858"/>
            <a:ext cx="540775" cy="174852"/>
          </a:xfrm>
          <a:prstGeom prst="rect">
            <a:avLst/>
          </a:prstGeom>
          <a:noFill/>
          <a:ln>
            <a:noFill/>
          </a:ln>
        </p:spPr>
      </p:pic>
      <p:pic>
        <p:nvPicPr>
          <p:cNvPr id="84" name="Google Shape;1123;p29"/>
          <p:cNvPicPr preferRelativeResize="0"/>
          <p:nvPr/>
        </p:nvPicPr>
        <p:blipFill>
          <a:blip r:embed="rId44" cstate="print">
            <a:extLst>
              <a:ext uri="{28A0092B-C50C-407E-A947-70E740481C1C}">
                <a14:useLocalDpi xmlns:a14="http://schemas.microsoft.com/office/drawing/2010/main"/>
              </a:ext>
            </a:extLst>
          </a:blip>
          <a:stretch>
            <a:fillRect/>
          </a:stretch>
        </p:blipFill>
        <p:spPr>
          <a:xfrm>
            <a:off x="209855" y="4530915"/>
            <a:ext cx="675000" cy="195751"/>
          </a:xfrm>
          <a:prstGeom prst="rect">
            <a:avLst/>
          </a:prstGeom>
          <a:noFill/>
          <a:ln>
            <a:noFill/>
          </a:ln>
        </p:spPr>
      </p:pic>
      <p:pic>
        <p:nvPicPr>
          <p:cNvPr id="92" name="Google Shape;793;p53"/>
          <p:cNvPicPr preferRelativeResize="0"/>
          <p:nvPr/>
        </p:nvPicPr>
        <p:blipFill>
          <a:blip r:embed="rId45" cstate="print">
            <a:extLst>
              <a:ext uri="{28A0092B-C50C-407E-A947-70E740481C1C}">
                <a14:useLocalDpi xmlns:a14="http://schemas.microsoft.com/office/drawing/2010/main"/>
              </a:ext>
            </a:extLst>
          </a:blip>
          <a:stretch>
            <a:fillRect/>
          </a:stretch>
        </p:blipFill>
        <p:spPr>
          <a:xfrm>
            <a:off x="4837555" y="1830948"/>
            <a:ext cx="685800" cy="226313"/>
          </a:xfrm>
          <a:prstGeom prst="rect">
            <a:avLst/>
          </a:prstGeom>
          <a:noFill/>
          <a:ln>
            <a:noFill/>
          </a:ln>
        </p:spPr>
      </p:pic>
      <p:pic>
        <p:nvPicPr>
          <p:cNvPr id="94" name="Google Shape;933;p28"/>
          <p:cNvPicPr preferRelativeResize="0"/>
          <p:nvPr/>
        </p:nvPicPr>
        <p:blipFill>
          <a:blip r:embed="rId46" cstate="print">
            <a:extLst>
              <a:ext uri="{28A0092B-C50C-407E-A947-70E740481C1C}">
                <a14:useLocalDpi xmlns:a14="http://schemas.microsoft.com/office/drawing/2010/main"/>
              </a:ext>
            </a:extLst>
          </a:blip>
          <a:stretch>
            <a:fillRect/>
          </a:stretch>
        </p:blipFill>
        <p:spPr>
          <a:xfrm>
            <a:off x="3332739" y="3960545"/>
            <a:ext cx="277000" cy="266346"/>
          </a:xfrm>
          <a:prstGeom prst="rect">
            <a:avLst/>
          </a:prstGeom>
          <a:noFill/>
          <a:ln>
            <a:noFill/>
          </a:ln>
        </p:spPr>
      </p:pic>
      <p:pic>
        <p:nvPicPr>
          <p:cNvPr id="95" name="Google Shape;669;p26"/>
          <p:cNvPicPr preferRelativeResize="0"/>
          <p:nvPr/>
        </p:nvPicPr>
        <p:blipFill>
          <a:blip r:embed="rId47" cstate="print">
            <a:extLst>
              <a:ext uri="{28A0092B-C50C-407E-A947-70E740481C1C}">
                <a14:useLocalDpi xmlns:a14="http://schemas.microsoft.com/office/drawing/2010/main"/>
              </a:ext>
            </a:extLst>
          </a:blip>
          <a:stretch>
            <a:fillRect/>
          </a:stretch>
        </p:blipFill>
        <p:spPr>
          <a:xfrm>
            <a:off x="3467112" y="1616289"/>
            <a:ext cx="831658" cy="163558"/>
          </a:xfrm>
          <a:prstGeom prst="rect">
            <a:avLst/>
          </a:prstGeom>
          <a:noFill/>
          <a:ln>
            <a:noFill/>
          </a:ln>
        </p:spPr>
      </p:pic>
      <p:pic>
        <p:nvPicPr>
          <p:cNvPr id="97" name="Google Shape;746;p27"/>
          <p:cNvPicPr preferRelativeResize="0"/>
          <p:nvPr/>
        </p:nvPicPr>
        <p:blipFill>
          <a:blip r:embed="rId48" cstate="print">
            <a:extLst>
              <a:ext uri="{28A0092B-C50C-407E-A947-70E740481C1C}">
                <a14:useLocalDpi xmlns:a14="http://schemas.microsoft.com/office/drawing/2010/main"/>
              </a:ext>
            </a:extLst>
          </a:blip>
          <a:stretch>
            <a:fillRect/>
          </a:stretch>
        </p:blipFill>
        <p:spPr>
          <a:xfrm>
            <a:off x="2355342" y="2950381"/>
            <a:ext cx="548700" cy="309417"/>
          </a:xfrm>
          <a:prstGeom prst="rect">
            <a:avLst/>
          </a:prstGeom>
          <a:noFill/>
          <a:ln>
            <a:noFill/>
          </a:ln>
        </p:spPr>
      </p:pic>
      <p:pic>
        <p:nvPicPr>
          <p:cNvPr id="99" name="Google Shape;820;p27"/>
          <p:cNvPicPr preferRelativeResize="0"/>
          <p:nvPr/>
        </p:nvPicPr>
        <p:blipFill>
          <a:blip r:embed="rId49" cstate="print">
            <a:extLst>
              <a:ext uri="{28A0092B-C50C-407E-A947-70E740481C1C}">
                <a14:useLocalDpi xmlns:a14="http://schemas.microsoft.com/office/drawing/2010/main"/>
              </a:ext>
            </a:extLst>
          </a:blip>
          <a:stretch>
            <a:fillRect/>
          </a:stretch>
        </p:blipFill>
        <p:spPr>
          <a:xfrm>
            <a:off x="3695118" y="2595138"/>
            <a:ext cx="485700" cy="155430"/>
          </a:xfrm>
          <a:prstGeom prst="rect">
            <a:avLst/>
          </a:prstGeom>
          <a:noFill/>
          <a:ln>
            <a:noFill/>
          </a:ln>
        </p:spPr>
      </p:pic>
      <p:pic>
        <p:nvPicPr>
          <p:cNvPr id="90" name="Google Shape;1056;p29"/>
          <p:cNvPicPr preferRelativeResize="0"/>
          <p:nvPr/>
        </p:nvPicPr>
        <p:blipFill>
          <a:blip r:embed="rId50" cstate="print">
            <a:extLst>
              <a:ext uri="{28A0092B-C50C-407E-A947-70E740481C1C}">
                <a14:useLocalDpi xmlns:a14="http://schemas.microsoft.com/office/drawing/2010/main"/>
              </a:ext>
            </a:extLst>
          </a:blip>
          <a:stretch>
            <a:fillRect/>
          </a:stretch>
        </p:blipFill>
        <p:spPr>
          <a:xfrm>
            <a:off x="2919357" y="4565191"/>
            <a:ext cx="811900" cy="127197"/>
          </a:xfrm>
          <a:prstGeom prst="rect">
            <a:avLst/>
          </a:prstGeom>
          <a:noFill/>
          <a:ln>
            <a:noFill/>
          </a:ln>
        </p:spPr>
      </p:pic>
      <p:pic>
        <p:nvPicPr>
          <p:cNvPr id="96" name="Google Shape;961;p28"/>
          <p:cNvPicPr preferRelativeResize="0"/>
          <p:nvPr/>
        </p:nvPicPr>
        <p:blipFill>
          <a:blip r:embed="rId51" cstate="print">
            <a:extLst>
              <a:ext uri="{28A0092B-C50C-407E-A947-70E740481C1C}">
                <a14:useLocalDpi xmlns:a14="http://schemas.microsoft.com/office/drawing/2010/main"/>
              </a:ext>
            </a:extLst>
          </a:blip>
          <a:stretch>
            <a:fillRect/>
          </a:stretch>
        </p:blipFill>
        <p:spPr>
          <a:xfrm>
            <a:off x="5286834" y="4053258"/>
            <a:ext cx="635700" cy="192829"/>
          </a:xfrm>
          <a:prstGeom prst="rect">
            <a:avLst/>
          </a:prstGeom>
          <a:noFill/>
          <a:ln>
            <a:noFill/>
          </a:ln>
        </p:spPr>
      </p:pic>
      <p:pic>
        <p:nvPicPr>
          <p:cNvPr id="100" name="Google Shape;815;p27"/>
          <p:cNvPicPr preferRelativeResize="0"/>
          <p:nvPr/>
        </p:nvPicPr>
        <p:blipFill>
          <a:blip r:embed="rId52" cstate="print">
            <a:extLst>
              <a:ext uri="{28A0092B-C50C-407E-A947-70E740481C1C}">
                <a14:useLocalDpi xmlns:a14="http://schemas.microsoft.com/office/drawing/2010/main"/>
              </a:ext>
            </a:extLst>
          </a:blip>
          <a:stretch>
            <a:fillRect/>
          </a:stretch>
        </p:blipFill>
        <p:spPr>
          <a:xfrm>
            <a:off x="3817791" y="3090001"/>
            <a:ext cx="471299" cy="165197"/>
          </a:xfrm>
          <a:prstGeom prst="rect">
            <a:avLst/>
          </a:prstGeom>
          <a:noFill/>
          <a:ln>
            <a:noFill/>
          </a:ln>
        </p:spPr>
      </p:pic>
      <p:pic>
        <p:nvPicPr>
          <p:cNvPr id="101" name="Google Shape;827;p27"/>
          <p:cNvPicPr preferRelativeResize="0"/>
          <p:nvPr/>
        </p:nvPicPr>
        <p:blipFill>
          <a:blip r:embed="rId53" cstate="print">
            <a:extLst>
              <a:ext uri="{28A0092B-C50C-407E-A947-70E740481C1C}">
                <a14:useLocalDpi xmlns:a14="http://schemas.microsoft.com/office/drawing/2010/main"/>
              </a:ext>
            </a:extLst>
          </a:blip>
          <a:stretch>
            <a:fillRect/>
          </a:stretch>
        </p:blipFill>
        <p:spPr>
          <a:xfrm>
            <a:off x="5761078" y="2917846"/>
            <a:ext cx="364500" cy="374486"/>
          </a:xfrm>
          <a:prstGeom prst="rect">
            <a:avLst/>
          </a:prstGeom>
          <a:noFill/>
          <a:ln>
            <a:noFill/>
          </a:ln>
        </p:spPr>
      </p:pic>
      <p:pic>
        <p:nvPicPr>
          <p:cNvPr id="102" name="Google Shape;1098;p29"/>
          <p:cNvPicPr preferRelativeResize="0"/>
          <p:nvPr/>
        </p:nvPicPr>
        <p:blipFill>
          <a:blip r:embed="rId54" cstate="print">
            <a:extLst>
              <a:ext uri="{28A0092B-C50C-407E-A947-70E740481C1C}">
                <a14:useLocalDpi xmlns:a14="http://schemas.microsoft.com/office/drawing/2010/main"/>
              </a:ext>
            </a:extLst>
          </a:blip>
          <a:stretch>
            <a:fillRect/>
          </a:stretch>
        </p:blipFill>
        <p:spPr>
          <a:xfrm>
            <a:off x="4061891" y="4520069"/>
            <a:ext cx="707225" cy="195665"/>
          </a:xfrm>
          <a:prstGeom prst="rect">
            <a:avLst/>
          </a:prstGeom>
          <a:noFill/>
          <a:ln>
            <a:noFill/>
          </a:ln>
        </p:spPr>
      </p:pic>
      <p:pic>
        <p:nvPicPr>
          <p:cNvPr id="103" name="Google Shape;972;p28"/>
          <p:cNvPicPr preferRelativeResize="0"/>
          <p:nvPr/>
        </p:nvPicPr>
        <p:blipFill>
          <a:blip r:embed="rId55" cstate="print">
            <a:extLst>
              <a:ext uri="{28A0092B-C50C-407E-A947-70E740481C1C}">
                <a14:useLocalDpi xmlns:a14="http://schemas.microsoft.com/office/drawing/2010/main"/>
              </a:ext>
            </a:extLst>
          </a:blip>
          <a:stretch>
            <a:fillRect/>
          </a:stretch>
        </p:blipFill>
        <p:spPr>
          <a:xfrm>
            <a:off x="797823" y="4119203"/>
            <a:ext cx="757174" cy="143109"/>
          </a:xfrm>
          <a:prstGeom prst="rect">
            <a:avLst/>
          </a:prstGeom>
          <a:noFill/>
          <a:ln>
            <a:noFill/>
          </a:ln>
        </p:spPr>
      </p:pic>
      <p:pic>
        <p:nvPicPr>
          <p:cNvPr id="67" name="Google Shape;1147;p29"/>
          <p:cNvPicPr preferRelativeResize="0"/>
          <p:nvPr/>
        </p:nvPicPr>
        <p:blipFill>
          <a:blip r:embed="rId56" cstate="print">
            <a:extLst>
              <a:ext uri="{28A0092B-C50C-407E-A947-70E740481C1C}">
                <a14:useLocalDpi xmlns:a14="http://schemas.microsoft.com/office/drawing/2010/main"/>
              </a:ext>
            </a:extLst>
          </a:blip>
          <a:stretch>
            <a:fillRect/>
          </a:stretch>
        </p:blipFill>
        <p:spPr>
          <a:xfrm>
            <a:off x="5765092" y="4433281"/>
            <a:ext cx="513600" cy="313171"/>
          </a:xfrm>
          <a:prstGeom prst="rect">
            <a:avLst/>
          </a:prstGeom>
          <a:noFill/>
          <a:ln>
            <a:noFill/>
          </a:ln>
        </p:spPr>
      </p:pic>
      <p:pic>
        <p:nvPicPr>
          <p:cNvPr id="80" name="Google Shape;982;p28"/>
          <p:cNvPicPr preferRelativeResize="0"/>
          <p:nvPr/>
        </p:nvPicPr>
        <p:blipFill>
          <a:blip r:embed="rId57" cstate="print">
            <a:extLst>
              <a:ext uri="{28A0092B-C50C-407E-A947-70E740481C1C}">
                <a14:useLocalDpi xmlns:a14="http://schemas.microsoft.com/office/drawing/2010/main"/>
              </a:ext>
            </a:extLst>
          </a:blip>
          <a:stretch>
            <a:fillRect/>
          </a:stretch>
        </p:blipFill>
        <p:spPr>
          <a:xfrm>
            <a:off x="3726950" y="4090324"/>
            <a:ext cx="594000" cy="143120"/>
          </a:xfrm>
          <a:prstGeom prst="rect">
            <a:avLst/>
          </a:prstGeom>
          <a:noFill/>
          <a:ln>
            <a:noFill/>
          </a:ln>
        </p:spPr>
      </p:pic>
      <p:pic>
        <p:nvPicPr>
          <p:cNvPr id="93" name="Google Shape;828;p27"/>
          <p:cNvPicPr preferRelativeResize="0"/>
          <p:nvPr/>
        </p:nvPicPr>
        <p:blipFill>
          <a:blip r:embed="rId58" cstate="print">
            <a:extLst>
              <a:ext uri="{28A0092B-C50C-407E-A947-70E740481C1C}">
                <a14:useLocalDpi xmlns:a14="http://schemas.microsoft.com/office/drawing/2010/main"/>
              </a:ext>
            </a:extLst>
          </a:blip>
          <a:stretch>
            <a:fillRect/>
          </a:stretch>
        </p:blipFill>
        <p:spPr>
          <a:xfrm>
            <a:off x="6347713" y="2593550"/>
            <a:ext cx="842649" cy="122125"/>
          </a:xfrm>
          <a:prstGeom prst="rect">
            <a:avLst/>
          </a:prstGeom>
          <a:noFill/>
          <a:ln>
            <a:noFill/>
          </a:ln>
        </p:spPr>
      </p:pic>
      <p:pic>
        <p:nvPicPr>
          <p:cNvPr id="98" name="Google Shape;832;p27"/>
          <p:cNvPicPr preferRelativeResize="0"/>
          <p:nvPr/>
        </p:nvPicPr>
        <p:blipFill>
          <a:blip r:embed="rId59" cstate="print">
            <a:extLst>
              <a:ext uri="{28A0092B-C50C-407E-A947-70E740481C1C}">
                <a14:useLocalDpi xmlns:a14="http://schemas.microsoft.com/office/drawing/2010/main"/>
              </a:ext>
            </a:extLst>
          </a:blip>
          <a:stretch>
            <a:fillRect/>
          </a:stretch>
        </p:blipFill>
        <p:spPr>
          <a:xfrm>
            <a:off x="4392933" y="3073055"/>
            <a:ext cx="501900" cy="165627"/>
          </a:xfrm>
          <a:prstGeom prst="rect">
            <a:avLst/>
          </a:prstGeom>
          <a:noFill/>
          <a:ln>
            <a:noFill/>
          </a:ln>
        </p:spPr>
      </p:pic>
      <p:pic>
        <p:nvPicPr>
          <p:cNvPr id="5" name="图片 4"/>
          <p:cNvPicPr>
            <a:picLocks noChangeAspect="1"/>
          </p:cNvPicPr>
          <p:nvPr/>
        </p:nvPicPr>
        <p:blipFill>
          <a:blip r:embed="rId60" cstate="print">
            <a:extLst>
              <a:ext uri="{28A0092B-C50C-407E-A947-70E740481C1C}">
                <a14:useLocalDpi xmlns:a14="http://schemas.microsoft.com/office/drawing/2010/main"/>
              </a:ext>
            </a:extLst>
          </a:blip>
          <a:stretch>
            <a:fillRect/>
          </a:stretch>
        </p:blipFill>
        <p:spPr>
          <a:xfrm>
            <a:off x="6079332" y="4000500"/>
            <a:ext cx="968216" cy="250508"/>
          </a:xfrm>
          <a:prstGeom prst="rect">
            <a:avLst/>
          </a:prstGeom>
        </p:spPr>
      </p:pic>
    </p:spTree>
    <p:extLst>
      <p:ext uri="{BB962C8B-B14F-4D97-AF65-F5344CB8AC3E}">
        <p14:creationId xmlns:p14="http://schemas.microsoft.com/office/powerpoint/2010/main" val="1097548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29"/>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dirty="0"/>
              <a:t>CNCF </a:t>
            </a:r>
            <a:r>
              <a:rPr lang="zh-CN" altLang="en-US" dirty="0"/>
              <a:t>生态系统支持</a:t>
            </a:r>
            <a:endParaRPr dirty="0"/>
          </a:p>
        </p:txBody>
      </p:sp>
      <p:sp>
        <p:nvSpPr>
          <p:cNvPr id="509" name="Google Shape;509;p29"/>
          <p:cNvSpPr txBox="1">
            <a:spLocks noGrp="1"/>
          </p:cNvSpPr>
          <p:nvPr>
            <p:ph type="subTitle" idx="1"/>
          </p:nvPr>
        </p:nvSpPr>
        <p:spPr>
          <a:xfrm>
            <a:off x="697625" y="2654975"/>
            <a:ext cx="7553400" cy="55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FFFFFF"/>
                </a:solidFill>
                <a:latin typeface="Century Gothic"/>
                <a:ea typeface="Century Gothic"/>
                <a:cs typeface="Century Gothic"/>
                <a:sym typeface="Century Gothic"/>
              </a:rPr>
              <a:t>CNCF</a:t>
            </a:r>
            <a:r>
              <a:rPr lang="zh-CN" altLang="en-US" dirty="0">
                <a:solidFill>
                  <a:srgbClr val="FFFFFF"/>
                </a:solidFill>
                <a:latin typeface="Century Gothic"/>
                <a:ea typeface="Century Gothic"/>
                <a:cs typeface="Century Gothic"/>
                <a:sym typeface="Century Gothic"/>
              </a:rPr>
              <a:t>的使命是要将云原生计算推广到无处不在。</a:t>
            </a:r>
            <a:endParaRPr dirty="0">
              <a:solidFill>
                <a:srgbClr val="FFFFFF"/>
              </a:solidFill>
              <a:latin typeface="Century Gothic"/>
              <a:ea typeface="Century Gothic"/>
              <a:cs typeface="Century Gothic"/>
              <a:sym typeface="Century Gothic"/>
            </a:endParaRPr>
          </a:p>
          <a:p>
            <a:pPr marL="0" lvl="0" indent="0" algn="l" rtl="0">
              <a:spcBef>
                <a:spcPts val="0"/>
              </a:spcBef>
              <a:spcAft>
                <a:spcPts val="0"/>
              </a:spcAft>
              <a:buNone/>
            </a:pPr>
            <a:endParaRPr dirty="0">
              <a:solidFill>
                <a:srgbClr val="FFFFFF"/>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13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CNCF </a:t>
            </a:r>
            <a:r>
              <a:rPr lang="zh-CN" altLang="en-US" dirty="0"/>
              <a:t>云原生定义</a:t>
            </a:r>
            <a:r>
              <a:rPr lang="en-US" dirty="0"/>
              <a:t> </a:t>
            </a:r>
            <a:r>
              <a:rPr lang="en-US" u="sng" dirty="0">
                <a:solidFill>
                  <a:schemeClr val="hlink"/>
                </a:solidFill>
                <a:hlinkClick r:id="rId3"/>
              </a:rPr>
              <a:t>v1.0</a:t>
            </a:r>
            <a:endParaRPr dirty="0"/>
          </a:p>
        </p:txBody>
      </p:sp>
      <p:sp>
        <p:nvSpPr>
          <p:cNvPr id="1076" name="Google Shape;1076;p136"/>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r>
              <a:rPr lang="zh-CN" altLang="en-US" dirty="0"/>
              <a:t>云原生技术有利于各组织在公有云、私有云和混合云等新型动态环境中，构建和运行可弹性扩展的应用。云原生的代表技术包括容器、服务网格、微服务、不可变基础设施和声明式</a:t>
            </a:r>
            <a:r>
              <a:rPr lang="en-US" altLang="zh-CN" dirty="0"/>
              <a:t>APIs</a:t>
            </a:r>
            <a:r>
              <a:rPr lang="zh-CN" altLang="en-US" dirty="0"/>
              <a:t>。</a:t>
            </a:r>
          </a:p>
          <a:p>
            <a:r>
              <a:rPr lang="zh-CN" altLang="en-US" dirty="0"/>
              <a:t>这些技术能够构建容错性好、易于管理和便于观察的松耦合系统。结合可靠的自动化手段，云原生技术使工程师能够轻松地对系统作出频繁和可预测的重大变更。</a:t>
            </a:r>
          </a:p>
          <a:p>
            <a:r>
              <a:rPr lang="zh-CN" altLang="en-US" dirty="0"/>
              <a:t>云原生计算基金会（</a:t>
            </a:r>
            <a:r>
              <a:rPr lang="en-US" altLang="zh-CN" dirty="0"/>
              <a:t>CNCF</a:t>
            </a:r>
            <a:r>
              <a:rPr lang="zh-CN" altLang="en-US" dirty="0"/>
              <a:t>）致力于培育和维护一个厂商中立的开源生态系统，来推广云原生技术。我们通过将最前沿的模式民主化，让这些创新为大众所用。</a:t>
            </a:r>
          </a:p>
        </p:txBody>
      </p:sp>
    </p:spTree>
    <p:extLst>
      <p:ext uri="{BB962C8B-B14F-4D97-AF65-F5344CB8AC3E}">
        <p14:creationId xmlns:p14="http://schemas.microsoft.com/office/powerpoint/2010/main" val="2097198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为什么各类型机构正在采用云原生技术</a:t>
            </a:r>
            <a:endParaRPr dirty="0"/>
          </a:p>
        </p:txBody>
      </p:sp>
      <p:sp>
        <p:nvSpPr>
          <p:cNvPr id="1082" name="Google Shape;1082;p137"/>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AutoNum type="arabicPeriod"/>
            </a:pPr>
            <a:r>
              <a:rPr lang="zh-CN" altLang="en-US" sz="2000" dirty="0"/>
              <a:t>更加的资源效率使你可以用更少的服务器运行同样数量的服务</a:t>
            </a:r>
            <a:endParaRPr lang="en-US" altLang="zh-CN" sz="2000" dirty="0"/>
          </a:p>
          <a:p>
            <a:pPr marL="457200" lvl="0" indent="-381000" algn="l" rtl="0">
              <a:spcBef>
                <a:spcPts val="800"/>
              </a:spcBef>
              <a:spcAft>
                <a:spcPts val="0"/>
              </a:spcAft>
              <a:buSzPts val="2400"/>
              <a:buAutoNum type="arabicPeriod"/>
            </a:pPr>
            <a:endParaRPr sz="2000" dirty="0"/>
          </a:p>
          <a:p>
            <a:pPr marL="457200" lvl="0" indent="-381000" algn="l" rtl="0">
              <a:spcBef>
                <a:spcPts val="0"/>
              </a:spcBef>
              <a:spcAft>
                <a:spcPts val="0"/>
              </a:spcAft>
              <a:buSzPts val="2400"/>
              <a:buAutoNum type="arabicPeriod"/>
            </a:pPr>
            <a:r>
              <a:rPr lang="zh-CN" altLang="en-US" sz="2000" dirty="0"/>
              <a:t>云原生基础设施提高了开发速度</a:t>
            </a:r>
            <a:r>
              <a:rPr lang="en-US" altLang="zh-CN" sz="2000" dirty="0"/>
              <a:t>-</a:t>
            </a:r>
            <a:r>
              <a:rPr lang="zh-CN" altLang="en-US" sz="2000" dirty="0"/>
              <a:t>提高了您的服务速度</a:t>
            </a:r>
            <a:r>
              <a:rPr lang="en-US" altLang="zh-CN" sz="2000" dirty="0"/>
              <a:t>-</a:t>
            </a:r>
            <a:r>
              <a:rPr lang="zh-CN" altLang="en-US" sz="2000" dirty="0"/>
              <a:t>同时降低了风险</a:t>
            </a:r>
            <a:endParaRPr lang="en-US" altLang="zh-CN" sz="2000" dirty="0"/>
          </a:p>
          <a:p>
            <a:pPr marL="457200" lvl="0" indent="-381000" algn="l" rtl="0">
              <a:spcBef>
                <a:spcPts val="0"/>
              </a:spcBef>
              <a:spcAft>
                <a:spcPts val="0"/>
              </a:spcAft>
              <a:buSzPts val="2400"/>
              <a:buAutoNum type="arabicPeriod"/>
            </a:pPr>
            <a:endParaRPr sz="2000" dirty="0"/>
          </a:p>
          <a:p>
            <a:pPr marL="457200" lvl="0" indent="-381000" algn="l" rtl="0">
              <a:spcBef>
                <a:spcPts val="0"/>
              </a:spcBef>
              <a:spcAft>
                <a:spcPts val="0"/>
              </a:spcAft>
              <a:buSzPts val="2400"/>
              <a:buAutoNum type="arabicPeriod"/>
            </a:pPr>
            <a:r>
              <a:rPr lang="zh-CN" altLang="en-US" sz="2000" dirty="0"/>
              <a:t>云原生允许多种云</a:t>
            </a:r>
            <a:r>
              <a:rPr lang="en-US" sz="2000" dirty="0"/>
              <a:t> (</a:t>
            </a:r>
            <a:r>
              <a:rPr lang="zh-CN" altLang="en-US" sz="2000" dirty="0"/>
              <a:t>包括公有云之间的转换或在多个云上运行</a:t>
            </a:r>
            <a:r>
              <a:rPr lang="en-US" sz="2000" dirty="0"/>
              <a:t>) </a:t>
            </a:r>
            <a:r>
              <a:rPr lang="zh-CN" altLang="en-US" sz="2000" dirty="0"/>
              <a:t>以及混合云</a:t>
            </a:r>
            <a:r>
              <a:rPr lang="en-US" sz="2000" dirty="0"/>
              <a:t> (</a:t>
            </a:r>
            <a:r>
              <a:rPr lang="zh-CN" altLang="en-US" sz="2000" dirty="0"/>
              <a:t>在您的数据中心和公有云上切换任务</a:t>
            </a:r>
            <a:r>
              <a:rPr lang="en-US" sz="2000" dirty="0"/>
              <a:t>)</a:t>
            </a:r>
          </a:p>
          <a:p>
            <a:pPr marL="457200" lvl="0" indent="-381000" algn="l" rtl="0">
              <a:spcBef>
                <a:spcPts val="0"/>
              </a:spcBef>
              <a:spcAft>
                <a:spcPts val="0"/>
              </a:spcAft>
              <a:buSzPts val="2400"/>
              <a:buAutoNum type="arabicPeriod"/>
            </a:pPr>
            <a:endParaRPr lang="en-US" sz="2000" dirty="0"/>
          </a:p>
          <a:p>
            <a:pPr lvl="0" indent="-381000">
              <a:spcBef>
                <a:spcPts val="0"/>
              </a:spcBef>
              <a:buSzPts val="2400"/>
              <a:buAutoNum type="arabicPeriod"/>
            </a:pPr>
            <a:r>
              <a:rPr lang="zh-CN" altLang="en-US" sz="2000" dirty="0"/>
              <a:t>云原生架构使得更快速地部署成为可能</a:t>
            </a:r>
            <a:r>
              <a:rPr lang="en-US" altLang="zh-CN" sz="2000" dirty="0"/>
              <a:t>---</a:t>
            </a:r>
            <a:r>
              <a:rPr lang="zh-CN" altLang="en-US" sz="2000" dirty="0"/>
              <a:t>提高了服务速度</a:t>
            </a:r>
            <a:r>
              <a:rPr lang="en-US" altLang="zh-CN" sz="2000" dirty="0"/>
              <a:t>---</a:t>
            </a:r>
            <a:r>
              <a:rPr lang="zh-CN" altLang="en-US" sz="2000" dirty="0"/>
              <a:t>同时降低了风险</a:t>
            </a:r>
            <a:endParaRPr sz="2000" dirty="0"/>
          </a:p>
        </p:txBody>
      </p:sp>
    </p:spTree>
    <p:extLst>
      <p:ext uri="{BB962C8B-B14F-4D97-AF65-F5344CB8AC3E}">
        <p14:creationId xmlns:p14="http://schemas.microsoft.com/office/powerpoint/2010/main" val="569125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3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Kubernetes 在搜索趋势的情况</a:t>
            </a:r>
            <a:endParaRPr dirty="0"/>
          </a:p>
        </p:txBody>
      </p:sp>
      <p:sp>
        <p:nvSpPr>
          <p:cNvPr id="527" name="Google Shape;527;p32"/>
          <p:cNvSpPr txBox="1"/>
          <p:nvPr/>
        </p:nvSpPr>
        <p:spPr>
          <a:xfrm>
            <a:off x="2154000" y="4351775"/>
            <a:ext cx="5445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1155CC"/>
                </a:solidFill>
                <a:latin typeface="Century Gothic"/>
                <a:ea typeface="Century Gothic"/>
                <a:cs typeface="Century Gothic"/>
                <a:sym typeface="Century Gothic"/>
              </a:rPr>
              <a:t>Kubernetes</a:t>
            </a:r>
            <a:r>
              <a:rPr lang="en-US" b="1">
                <a:solidFill>
                  <a:srgbClr val="A7409F"/>
                </a:solidFill>
                <a:latin typeface="Century Gothic"/>
                <a:ea typeface="Century Gothic"/>
                <a:cs typeface="Century Gothic"/>
                <a:sym typeface="Century Gothic"/>
              </a:rPr>
              <a:t>	</a:t>
            </a:r>
            <a:r>
              <a:rPr lang="en-US" b="1">
                <a:solidFill>
                  <a:srgbClr val="E00000"/>
                </a:solidFill>
                <a:latin typeface="Century Gothic"/>
                <a:ea typeface="Century Gothic"/>
                <a:cs typeface="Century Gothic"/>
                <a:sym typeface="Century Gothic"/>
              </a:rPr>
              <a:t>OpenStack</a:t>
            </a:r>
            <a:r>
              <a:rPr lang="en-US" b="1">
                <a:latin typeface="Century Gothic"/>
                <a:ea typeface="Century Gothic"/>
                <a:cs typeface="Century Gothic"/>
                <a:sym typeface="Century Gothic"/>
              </a:rPr>
              <a:t>	</a:t>
            </a:r>
            <a:r>
              <a:rPr lang="en-US" b="1">
                <a:solidFill>
                  <a:srgbClr val="F1B633"/>
                </a:solidFill>
                <a:latin typeface="Century Gothic"/>
                <a:ea typeface="Century Gothic"/>
                <a:cs typeface="Century Gothic"/>
                <a:sym typeface="Century Gothic"/>
              </a:rPr>
              <a:t>Hadoop	    </a:t>
            </a:r>
            <a:r>
              <a:rPr lang="en-US" b="1">
                <a:solidFill>
                  <a:srgbClr val="38761D"/>
                </a:solidFill>
                <a:latin typeface="Century Gothic"/>
                <a:ea typeface="Century Gothic"/>
                <a:cs typeface="Century Gothic"/>
                <a:sym typeface="Century Gothic"/>
              </a:rPr>
              <a:t>Serverless </a:t>
            </a:r>
            <a:r>
              <a:rPr lang="en-US" b="1">
                <a:latin typeface="Century Gothic"/>
                <a:ea typeface="Century Gothic"/>
                <a:cs typeface="Century Gothic"/>
                <a:sym typeface="Century Gothic"/>
              </a:rPr>
              <a:t>          </a:t>
            </a:r>
            <a:endParaRPr b="1">
              <a:latin typeface="Century Gothic"/>
              <a:ea typeface="Century Gothic"/>
              <a:cs typeface="Century Gothic"/>
              <a:sym typeface="Century Gothic"/>
            </a:endParaRPr>
          </a:p>
        </p:txBody>
      </p:sp>
      <p:pic>
        <p:nvPicPr>
          <p:cNvPr id="528" name="Google Shape;528;p32" title="Chart"/>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874062" y="838975"/>
            <a:ext cx="7395875" cy="34655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pic>
        <p:nvPicPr>
          <p:cNvPr id="533" name="Google Shape;533;p3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76199" y="916905"/>
            <a:ext cx="8991599" cy="4236488"/>
          </a:xfrm>
          <a:prstGeom prst="rect">
            <a:avLst/>
          </a:prstGeom>
          <a:noFill/>
          <a:ln>
            <a:noFill/>
          </a:ln>
        </p:spPr>
      </p:pic>
      <p:sp>
        <p:nvSpPr>
          <p:cNvPr id="534" name="Google Shape;534;p33"/>
          <p:cNvSpPr txBox="1"/>
          <p:nvPr/>
        </p:nvSpPr>
        <p:spPr>
          <a:xfrm>
            <a:off x="1411850" y="4234375"/>
            <a:ext cx="6045000" cy="39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u="sng">
                <a:solidFill>
                  <a:schemeClr val="hlink"/>
                </a:solidFill>
                <a:hlinkClick r:id="rId4"/>
              </a:rPr>
              <a:t>https://www.cncf.io/blog/2017/06/05/30-highest-velocity-open-source-projects</a:t>
            </a:r>
            <a:r>
              <a:rPr lang="en-US" sz="1300"/>
              <a:t> </a:t>
            </a:r>
            <a:endParaRPr sz="1300"/>
          </a:p>
        </p:txBody>
      </p:sp>
      <p:sp>
        <p:nvSpPr>
          <p:cNvPr id="535" name="Google Shape;535;p3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30 </a:t>
            </a:r>
            <a:r>
              <a:rPr lang="en-US" altLang="zh-CN" dirty="0"/>
              <a:t>个发展速度最快的开源项目</a:t>
            </a:r>
            <a:endParaRPr dirty="0"/>
          </a:p>
        </p:txBody>
      </p:sp>
      <p:sp>
        <p:nvSpPr>
          <p:cNvPr id="536" name="Google Shape;536;p33"/>
          <p:cNvSpPr txBox="1"/>
          <p:nvPr/>
        </p:nvSpPr>
        <p:spPr>
          <a:xfrm>
            <a:off x="954450" y="1104725"/>
            <a:ext cx="17499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2018-07 to 2019-06</a:t>
            </a:r>
            <a:endParaRPr/>
          </a:p>
        </p:txBody>
      </p:sp>
      <p:sp>
        <p:nvSpPr>
          <p:cNvPr id="537" name="Google Shape;537;p33"/>
          <p:cNvSpPr txBox="1"/>
          <p:nvPr/>
        </p:nvSpPr>
        <p:spPr>
          <a:xfrm>
            <a:off x="4234400" y="4786675"/>
            <a:ext cx="10251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i="1"/>
              <a:t>Commits</a:t>
            </a:r>
            <a:endParaRPr sz="800" i="1"/>
          </a:p>
        </p:txBody>
      </p:sp>
      <p:sp>
        <p:nvSpPr>
          <p:cNvPr id="538" name="Google Shape;538;p33"/>
          <p:cNvSpPr txBox="1"/>
          <p:nvPr/>
        </p:nvSpPr>
        <p:spPr>
          <a:xfrm rot="-5400000">
            <a:off x="-684100" y="2545350"/>
            <a:ext cx="1549200" cy="24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i="1"/>
              <a:t>Logarithmic Issues &amp; PRs</a:t>
            </a:r>
            <a:endParaRPr sz="800" i="1"/>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pic>
        <p:nvPicPr>
          <p:cNvPr id="543" name="Google Shape;543;p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4000" cy="5089080"/>
          </a:xfrm>
          <a:prstGeom prst="rect">
            <a:avLst/>
          </a:prstGeom>
          <a:noFill/>
          <a:ln>
            <a:noFill/>
          </a:ln>
        </p:spPr>
      </p:pic>
      <p:sp>
        <p:nvSpPr>
          <p:cNvPr id="544" name="Google Shape;544;p34"/>
          <p:cNvSpPr txBox="1">
            <a:spLocks noGrp="1"/>
          </p:cNvSpPr>
          <p:nvPr>
            <p:ph type="title"/>
          </p:nvPr>
        </p:nvSpPr>
        <p:spPr>
          <a:xfrm>
            <a:off x="5656275" y="479325"/>
            <a:ext cx="3089100" cy="690300"/>
          </a:xfrm>
          <a:prstGeom prst="rect">
            <a:avLst/>
          </a:prstGeom>
        </p:spPr>
        <p:txBody>
          <a:bodyPr spcFirstLastPara="1" wrap="square" lIns="68575" tIns="68575" rIns="68575" bIns="68575" anchor="ctr" anchorCtr="0">
            <a:noAutofit/>
          </a:bodyPr>
          <a:lstStyle/>
          <a:p>
            <a:pPr lvl="0" algn="ctr"/>
            <a:r>
              <a:rPr lang="zh-CN" altLang="en-US" dirty="0">
                <a:hlinkClick r:id="rId4"/>
              </a:rPr>
              <a:t>请点击以下链接</a:t>
            </a:r>
            <a:r>
              <a:rPr lang="en-US" u="sng" dirty="0">
                <a:hlinkClick r:id="rId5"/>
              </a:rPr>
              <a:t>https://l.cncf.io</a:t>
            </a:r>
            <a:r>
              <a:rPr lang="en-US" dirty="0"/>
              <a:t> </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目录</a:t>
            </a:r>
            <a:endParaRPr dirty="0"/>
          </a:p>
        </p:txBody>
      </p:sp>
      <p:sp>
        <p:nvSpPr>
          <p:cNvPr id="83" name="Google Shape;83;p19"/>
          <p:cNvSpPr txBox="1">
            <a:spLocks noGrp="1"/>
          </p:cNvSpPr>
          <p:nvPr>
            <p:ph type="body" idx="1"/>
          </p:nvPr>
        </p:nvSpPr>
        <p:spPr>
          <a:xfrm>
            <a:off x="257175" y="838200"/>
            <a:ext cx="8629800" cy="3614700"/>
          </a:xfrm>
          <a:prstGeom prst="rect">
            <a:avLst/>
          </a:prstGeom>
        </p:spPr>
        <p:txBody>
          <a:bodyPr spcFirstLastPara="1" wrap="square" lIns="68575" tIns="68575" rIns="68575" bIns="68575" anchor="t" anchorCtr="0">
            <a:noAutofit/>
          </a:bodyPr>
          <a:lstStyle/>
          <a:p>
            <a:pPr marL="0" lvl="0" indent="0" algn="l" rtl="0">
              <a:spcBef>
                <a:spcPts val="800"/>
              </a:spcBef>
              <a:spcAft>
                <a:spcPts val="0"/>
              </a:spcAft>
              <a:buNone/>
            </a:pPr>
            <a:r>
              <a:rPr lang="zh-CN" altLang="en-US" sz="2600" u="sng" dirty="0">
                <a:solidFill>
                  <a:schemeClr val="hlink"/>
                </a:solidFill>
                <a:hlinkClick r:id="" action="ppaction://hlinkshowjump?jump=nextslide"/>
              </a:rPr>
              <a:t>关于</a:t>
            </a:r>
            <a:r>
              <a:rPr lang="en-US" sz="2600" u="sng" dirty="0">
                <a:solidFill>
                  <a:schemeClr val="hlink"/>
                </a:solidFill>
                <a:hlinkClick r:id="" action="ppaction://hlinkshowjump?jump=nextslide"/>
              </a:rPr>
              <a:t> CNCF</a:t>
            </a:r>
            <a:endParaRPr sz="2600" dirty="0"/>
          </a:p>
          <a:p>
            <a:pPr marL="0" lvl="0" indent="0" algn="l" rtl="0">
              <a:spcBef>
                <a:spcPts val="800"/>
              </a:spcBef>
              <a:spcAft>
                <a:spcPts val="0"/>
              </a:spcAft>
              <a:buNone/>
            </a:pPr>
            <a:r>
              <a:rPr lang="en-US" sz="2600" u="sng" dirty="0">
                <a:solidFill>
                  <a:schemeClr val="hlink"/>
                </a:solidFill>
                <a:hlinkClick r:id="rId3" action="ppaction://hlinksldjump"/>
              </a:rPr>
              <a:t>CNCF </a:t>
            </a:r>
            <a:r>
              <a:rPr lang="zh-CN" altLang="en-US" sz="2600" u="sng" dirty="0">
                <a:solidFill>
                  <a:schemeClr val="hlink"/>
                </a:solidFill>
                <a:hlinkClick r:id="rId3" action="ppaction://hlinksldjump"/>
              </a:rPr>
              <a:t>生态系统支持</a:t>
            </a:r>
            <a:r>
              <a:rPr lang="en-US" sz="2600" u="sng" dirty="0">
                <a:solidFill>
                  <a:schemeClr val="hlink"/>
                </a:solidFill>
                <a:hlinkClick r:id="rId3" action="ppaction://hlinksldjump"/>
              </a:rPr>
              <a:t>Ecosystem Support</a:t>
            </a:r>
            <a:endParaRPr sz="2600" dirty="0"/>
          </a:p>
          <a:p>
            <a:pPr marL="0" lvl="0" indent="0" algn="l" rtl="0">
              <a:spcBef>
                <a:spcPts val="800"/>
              </a:spcBef>
              <a:spcAft>
                <a:spcPts val="0"/>
              </a:spcAft>
              <a:buNone/>
            </a:pPr>
            <a:r>
              <a:rPr lang="zh-CN" altLang="en-US" sz="2600" u="sng" dirty="0">
                <a:solidFill>
                  <a:schemeClr val="hlink"/>
                </a:solidFill>
                <a:hlinkClick r:id="rId4" action="ppaction://hlinksldjump"/>
              </a:rPr>
              <a:t>认证，培训，和伙伴</a:t>
            </a:r>
            <a:endParaRPr lang="en-US" altLang="zh-CN" sz="2600" u="sng" dirty="0">
              <a:solidFill>
                <a:schemeClr val="hlink"/>
              </a:solidFill>
            </a:endParaRPr>
          </a:p>
          <a:p>
            <a:pPr marL="0" lvl="0" indent="0" algn="l" rtl="0">
              <a:spcBef>
                <a:spcPts val="800"/>
              </a:spcBef>
              <a:spcAft>
                <a:spcPts val="0"/>
              </a:spcAft>
              <a:buNone/>
            </a:pPr>
            <a:r>
              <a:rPr lang="en-US" sz="2600" u="sng" dirty="0">
                <a:solidFill>
                  <a:schemeClr val="hlink"/>
                </a:solidFill>
                <a:hlinkClick r:id="rId5" action="ppaction://hlinksldjump"/>
              </a:rPr>
              <a:t>CNCF </a:t>
            </a:r>
            <a:r>
              <a:rPr lang="zh-CN" altLang="en-US" sz="2600" u="sng" dirty="0">
                <a:solidFill>
                  <a:schemeClr val="hlink"/>
                </a:solidFill>
                <a:hlinkClick r:id="rId5" action="ppaction://hlinksldjump"/>
              </a:rPr>
              <a:t>会员权益 </a:t>
            </a:r>
            <a:endParaRPr lang="en-US" altLang="zh-CN" sz="2600" u="sng" dirty="0">
              <a:solidFill>
                <a:schemeClr val="hlink"/>
              </a:solidFill>
            </a:endParaRPr>
          </a:p>
          <a:p>
            <a:pPr marL="0" lvl="0" indent="0" algn="l" rtl="0">
              <a:spcBef>
                <a:spcPts val="800"/>
              </a:spcBef>
              <a:spcAft>
                <a:spcPts val="0"/>
              </a:spcAft>
              <a:buNone/>
            </a:pPr>
            <a:r>
              <a:rPr lang="zh-CN" altLang="en-US" sz="2600" u="sng" dirty="0">
                <a:solidFill>
                  <a:schemeClr val="hlink"/>
                </a:solidFill>
                <a:hlinkClick r:id="rId6" action="ppaction://hlinksldjump"/>
              </a:rPr>
              <a:t>加入</a:t>
            </a:r>
            <a:r>
              <a:rPr lang="en-US" sz="2600" u="sng" dirty="0">
                <a:solidFill>
                  <a:schemeClr val="hlink"/>
                </a:solidFill>
                <a:hlinkClick r:id="rId6" action="ppaction://hlinksldjump"/>
              </a:rPr>
              <a:t>CNCF </a:t>
            </a:r>
            <a:r>
              <a:rPr lang="zh-CN" altLang="en-US" sz="2600" u="sng" dirty="0">
                <a:solidFill>
                  <a:schemeClr val="hlink"/>
                </a:solidFill>
                <a:hlinkClick r:id="rId6" action="ppaction://hlinksldjump"/>
              </a:rPr>
              <a:t>最终用户社区</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pic>
        <p:nvPicPr>
          <p:cNvPr id="552" name="Google Shape;552;p35"/>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 y="0"/>
            <a:ext cx="9144000" cy="5172456"/>
          </a:xfrm>
          <a:prstGeom prst="rect">
            <a:avLst/>
          </a:prstGeom>
          <a:noFill/>
          <a:ln>
            <a:noFill/>
          </a:ln>
        </p:spPr>
      </p:pic>
    </p:spTree>
    <p:extLst>
      <p:ext uri="{BB962C8B-B14F-4D97-AF65-F5344CB8AC3E}">
        <p14:creationId xmlns:p14="http://schemas.microsoft.com/office/powerpoint/2010/main" val="874847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36"/>
          <p:cNvSpPr txBox="1"/>
          <p:nvPr/>
        </p:nvSpPr>
        <p:spPr>
          <a:xfrm>
            <a:off x="502200" y="2276250"/>
            <a:ext cx="3631800" cy="591000"/>
          </a:xfrm>
          <a:prstGeom prst="rect">
            <a:avLst/>
          </a:prstGeom>
          <a:noFill/>
          <a:ln>
            <a:noFill/>
          </a:ln>
        </p:spPr>
        <p:txBody>
          <a:bodyPr spcFirstLastPara="1" wrap="square" lIns="91425" tIns="45700" rIns="91425" bIns="45700" anchor="ctr" anchorCtr="0">
            <a:noAutofit/>
          </a:bodyPr>
          <a:lstStyle/>
          <a:p>
            <a:pPr lvl="0">
              <a:lnSpc>
                <a:spcPct val="90000"/>
              </a:lnSpc>
            </a:pPr>
            <a:r>
              <a:rPr lang="zh-CN" altLang="en-US" sz="3600" b="1" dirty="0">
                <a:solidFill>
                  <a:srgbClr val="252A60"/>
                </a:solidFill>
                <a:latin typeface="Century Gothic"/>
                <a:ea typeface="Century Gothic"/>
                <a:cs typeface="Century Gothic"/>
                <a:sym typeface="Century Gothic"/>
              </a:rPr>
              <a:t>云原生步道地图</a:t>
            </a:r>
          </a:p>
        </p:txBody>
      </p:sp>
      <p:sp>
        <p:nvSpPr>
          <p:cNvPr id="555" name="Google Shape;555;p36"/>
          <p:cNvSpPr txBox="1"/>
          <p:nvPr/>
        </p:nvSpPr>
        <p:spPr>
          <a:xfrm>
            <a:off x="589851" y="4171650"/>
            <a:ext cx="3943500" cy="10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600" b="1" i="0" u="none" strike="noStrike" cap="none">
                <a:solidFill>
                  <a:srgbClr val="3F4749"/>
                </a:solidFill>
                <a:latin typeface="Century Gothic"/>
                <a:ea typeface="Century Gothic"/>
                <a:cs typeface="Century Gothic"/>
                <a:sym typeface="Century Gothic"/>
              </a:rPr>
              <a:t>Trail Map: </a:t>
            </a:r>
            <a:r>
              <a:rPr lang="en-US" sz="1600" u="sng">
                <a:solidFill>
                  <a:schemeClr val="hlink"/>
                </a:solidFill>
                <a:latin typeface="Century Gothic"/>
                <a:ea typeface="Century Gothic"/>
                <a:cs typeface="Century Gothic"/>
                <a:sym typeface="Century Gothic"/>
                <a:hlinkClick r:id="rId3"/>
              </a:rPr>
              <a:t>l.cncf.io</a:t>
            </a:r>
            <a:endParaRPr sz="1600" b="0" i="0" u="none" strike="noStrike" cap="none">
              <a:solidFill>
                <a:srgbClr val="3F4749"/>
              </a:solidFill>
              <a:latin typeface="Century Gothic"/>
              <a:ea typeface="Century Gothic"/>
              <a:cs typeface="Century Gothic"/>
              <a:sym typeface="Century Gothic"/>
            </a:endParaRPr>
          </a:p>
        </p:txBody>
      </p:sp>
      <p:pic>
        <p:nvPicPr>
          <p:cNvPr id="556" name="Google Shape;556;p36"/>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706115" y="0"/>
            <a:ext cx="4437885"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u="sng" dirty="0">
                <a:hlinkClick r:id="rId3"/>
              </a:rPr>
              <a:t>CNCF </a:t>
            </a:r>
            <a:r>
              <a:rPr lang="zh-CN" altLang="en-US" u="sng" dirty="0">
                <a:hlinkClick r:id="rId3"/>
              </a:rPr>
              <a:t>用户技术雷达</a:t>
            </a:r>
            <a:endParaRPr dirty="0"/>
          </a:p>
        </p:txBody>
      </p:sp>
      <p:pic>
        <p:nvPicPr>
          <p:cNvPr id="565" name="Google Shape;565;p37"/>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912063" y="3314775"/>
            <a:ext cx="2848941" cy="1828725"/>
          </a:xfrm>
          <a:prstGeom prst="rect">
            <a:avLst/>
          </a:prstGeom>
          <a:noFill/>
          <a:ln>
            <a:noFill/>
          </a:ln>
        </p:spPr>
      </p:pic>
      <p:pic>
        <p:nvPicPr>
          <p:cNvPr id="566" name="Google Shape;566;p37"/>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5383150" y="3308175"/>
            <a:ext cx="2848926" cy="1828687"/>
          </a:xfrm>
          <a:prstGeom prst="rect">
            <a:avLst/>
          </a:prstGeom>
          <a:noFill/>
          <a:ln>
            <a:noFill/>
          </a:ln>
        </p:spPr>
      </p:pic>
      <p:pic>
        <p:nvPicPr>
          <p:cNvPr id="567" name="Google Shape;567;p37"/>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912050" y="1314100"/>
            <a:ext cx="2848976" cy="1828725"/>
          </a:xfrm>
          <a:prstGeom prst="rect">
            <a:avLst/>
          </a:prstGeom>
          <a:noFill/>
          <a:ln>
            <a:noFill/>
          </a:ln>
        </p:spPr>
      </p:pic>
      <p:pic>
        <p:nvPicPr>
          <p:cNvPr id="568" name="Google Shape;568;p37"/>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383125" y="1310803"/>
            <a:ext cx="2848976" cy="1828723"/>
          </a:xfrm>
          <a:prstGeom prst="rect">
            <a:avLst/>
          </a:prstGeom>
          <a:noFill/>
          <a:ln>
            <a:noFill/>
          </a:ln>
        </p:spPr>
      </p:pic>
      <p:sp>
        <p:nvSpPr>
          <p:cNvPr id="569" name="Google Shape;569;p37"/>
          <p:cNvSpPr txBox="1"/>
          <p:nvPr/>
        </p:nvSpPr>
        <p:spPr>
          <a:xfrm>
            <a:off x="341850" y="669100"/>
            <a:ext cx="8460300" cy="492600"/>
          </a:xfrm>
          <a:prstGeom prst="rect">
            <a:avLst/>
          </a:prstGeom>
          <a:noFill/>
          <a:ln>
            <a:noFill/>
          </a:ln>
        </p:spPr>
        <p:txBody>
          <a:bodyPr spcFirstLastPara="1" wrap="square" lIns="91425" tIns="91425" rIns="91425" bIns="91425" anchor="t" anchorCtr="0">
            <a:noAutofit/>
          </a:bodyPr>
          <a:lstStyle/>
          <a:p>
            <a:pPr lvl="0"/>
            <a:r>
              <a:rPr lang="zh-CN" altLang="en-US" sz="1000" dirty="0">
                <a:solidFill>
                  <a:schemeClr val="accent2"/>
                </a:solidFill>
                <a:highlight>
                  <a:srgbClr val="FFFFFF"/>
                </a:highlight>
                <a:latin typeface="Century Gothic"/>
                <a:ea typeface="Century Gothic"/>
                <a:cs typeface="Century Gothic"/>
                <a:sym typeface="Century Gothic"/>
              </a:rPr>
              <a:t>技术雷达是对于各种新技术技术给予的建议性指导。</a:t>
            </a:r>
            <a:r>
              <a:rPr lang="en-US" altLang="zh-CN" sz="1000" dirty="0">
                <a:solidFill>
                  <a:schemeClr val="accent2"/>
                </a:solidFill>
                <a:highlight>
                  <a:srgbClr val="FFFFFF"/>
                </a:highlight>
                <a:latin typeface="Century Gothic"/>
                <a:ea typeface="Century Gothic"/>
                <a:cs typeface="Century Gothic"/>
                <a:sym typeface="Century Gothic"/>
              </a:rPr>
              <a:t>CNCF </a:t>
            </a:r>
            <a:r>
              <a:rPr lang="zh-CN" altLang="en-US" sz="1000" dirty="0">
                <a:solidFill>
                  <a:schemeClr val="accent2"/>
                </a:solidFill>
                <a:highlight>
                  <a:srgbClr val="FFFFFF"/>
                </a:highlight>
                <a:latin typeface="Century Gothic"/>
                <a:ea typeface="Century Gothic"/>
                <a:cs typeface="Century Gothic"/>
                <a:sym typeface="Century Gothic"/>
              </a:rPr>
              <a:t>最终用户雷达帮助技术类听众了解最终用户在云原生领域采用哪些解决方案以及他们的建议。</a:t>
            </a:r>
            <a:endParaRPr lang="zh-CN" altLang="en-US" sz="1000" dirty="0">
              <a:latin typeface="Century Gothic"/>
              <a:ea typeface="Century Gothic"/>
              <a:cs typeface="Century Gothic"/>
              <a:sym typeface="Century Gothic"/>
            </a:endParaRPr>
          </a:p>
        </p:txBody>
      </p:sp>
    </p:spTree>
    <p:extLst>
      <p:ext uri="{BB962C8B-B14F-4D97-AF65-F5344CB8AC3E}">
        <p14:creationId xmlns:p14="http://schemas.microsoft.com/office/powerpoint/2010/main" val="894826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38"/>
          <p:cNvSpPr txBox="1"/>
          <p:nvPr/>
        </p:nvSpPr>
        <p:spPr>
          <a:xfrm>
            <a:off x="114300" y="428525"/>
            <a:ext cx="8980500" cy="4227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0"/>
              </a:spcBef>
              <a:spcAft>
                <a:spcPts val="0"/>
              </a:spcAft>
              <a:buNone/>
            </a:pPr>
            <a:r>
              <a:rPr lang="zh-CN" altLang="en-US" sz="2700" b="1" dirty="0">
                <a:solidFill>
                  <a:schemeClr val="accent2"/>
                </a:solidFill>
                <a:latin typeface="Century Gothic"/>
                <a:ea typeface="Century Gothic"/>
                <a:cs typeface="Century Gothic"/>
                <a:sym typeface="Century Gothic"/>
              </a:rPr>
              <a:t>拥抱社区</a:t>
            </a:r>
            <a:endParaRPr sz="2700" b="1" dirty="0">
              <a:solidFill>
                <a:schemeClr val="accent2"/>
              </a:solidFill>
              <a:latin typeface="Century Gothic"/>
              <a:ea typeface="Century Gothic"/>
              <a:cs typeface="Century Gothic"/>
              <a:sym typeface="Century Gothic"/>
            </a:endParaRPr>
          </a:p>
        </p:txBody>
      </p:sp>
      <p:sp>
        <p:nvSpPr>
          <p:cNvPr id="572" name="Google Shape;572;p38"/>
          <p:cNvSpPr txBox="1"/>
          <p:nvPr/>
        </p:nvSpPr>
        <p:spPr>
          <a:xfrm>
            <a:off x="114300" y="685800"/>
            <a:ext cx="5500500" cy="3614700"/>
          </a:xfrm>
          <a:prstGeom prst="rect">
            <a:avLst/>
          </a:prstGeom>
          <a:noFill/>
          <a:ln>
            <a:noFill/>
          </a:ln>
        </p:spPr>
        <p:txBody>
          <a:bodyPr spcFirstLastPara="1" wrap="square" lIns="68575" tIns="68575" rIns="68575" bIns="68575" anchor="t" anchorCtr="0">
            <a:noAutofit/>
          </a:bodyPr>
          <a:lstStyle/>
          <a:p>
            <a:pPr marL="457200" lvl="0" indent="-342900" algn="l" rtl="0">
              <a:lnSpc>
                <a:spcPct val="90000"/>
              </a:lnSpc>
              <a:spcBef>
                <a:spcPts val="800"/>
              </a:spcBef>
              <a:spcAft>
                <a:spcPts val="0"/>
              </a:spcAft>
              <a:buClr>
                <a:srgbClr val="3F4749"/>
              </a:buClr>
              <a:buSzPts val="1800"/>
              <a:buFont typeface="Century Gothic"/>
              <a:buChar char="●"/>
            </a:pPr>
            <a:r>
              <a:rPr lang="zh-CN" altLang="en-US" sz="1800" u="sng" dirty="0">
                <a:solidFill>
                  <a:schemeClr val="hlink"/>
                </a:solidFill>
                <a:latin typeface="Century Gothic"/>
                <a:ea typeface="Century Gothic"/>
                <a:cs typeface="Century Gothic"/>
                <a:sym typeface="Century Gothic"/>
                <a:hlinkClick r:id="rId3"/>
              </a:rPr>
              <a:t>遇见我们的大使</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本地云原生影响力人物</a:t>
            </a:r>
            <a:endParaRPr sz="1800" dirty="0">
              <a:solidFill>
                <a:srgbClr val="3F4749"/>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chemeClr val="dk2"/>
              </a:buClr>
              <a:buSzPts val="1800"/>
              <a:buFont typeface="Century Gothic"/>
              <a:buChar char="●"/>
            </a:pPr>
            <a:r>
              <a:rPr lang="zh-CN" altLang="en-US" sz="1800" u="sng" dirty="0">
                <a:solidFill>
                  <a:schemeClr val="accent3"/>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导师计划</a:t>
            </a:r>
            <a:endParaRPr sz="1800" dirty="0">
              <a:solidFill>
                <a:schemeClr val="dk2"/>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chemeClr val="dk2"/>
              </a:buClr>
              <a:buSzPts val="1800"/>
              <a:buFont typeface="Century Gothic"/>
              <a:buChar char="○"/>
            </a:pPr>
            <a:r>
              <a:rPr lang="zh-CN" altLang="en-US" sz="1800" dirty="0">
                <a:solidFill>
                  <a:schemeClr val="dk2"/>
                </a:solidFill>
                <a:latin typeface="Century Gothic"/>
                <a:ea typeface="Century Gothic"/>
                <a:cs typeface="Century Gothic"/>
                <a:sym typeface="Century Gothic"/>
              </a:rPr>
              <a:t>在开源领域学习和成长</a:t>
            </a:r>
            <a:endParaRPr sz="1800" dirty="0">
              <a:solidFill>
                <a:schemeClr val="dk2"/>
              </a:solidFill>
              <a:latin typeface="Century Gothic"/>
              <a:ea typeface="Century Gothic"/>
              <a:cs typeface="Century Gothic"/>
              <a:sym typeface="Century Gothic"/>
            </a:endParaRPr>
          </a:p>
          <a:p>
            <a:pPr marL="0" lvl="0" indent="0" algn="l" rtl="0">
              <a:lnSpc>
                <a:spcPct val="90000"/>
              </a:lnSpc>
              <a:spcBef>
                <a:spcPts val="1000"/>
              </a:spcBef>
              <a:spcAft>
                <a:spcPts val="0"/>
              </a:spcAft>
              <a:buNone/>
            </a:pPr>
            <a:endParaRPr sz="1800" dirty="0">
              <a:solidFill>
                <a:schemeClr val="dk2"/>
              </a:solidFill>
              <a:latin typeface="Century Gothic"/>
              <a:ea typeface="Century Gothic"/>
              <a:cs typeface="Century Gothic"/>
              <a:sym typeface="Century Gothic"/>
            </a:endParaRPr>
          </a:p>
          <a:p>
            <a:pPr marL="457200" lvl="0" indent="-342900" algn="l" rtl="0">
              <a:lnSpc>
                <a:spcPct val="90000"/>
              </a:lnSpc>
              <a:spcBef>
                <a:spcPts val="1000"/>
              </a:spcBef>
              <a:spcAft>
                <a:spcPts val="0"/>
              </a:spcAft>
              <a:buClr>
                <a:srgbClr val="3F4749"/>
              </a:buClr>
              <a:buSzPts val="1800"/>
              <a:buFont typeface="Century Gothic"/>
              <a:buChar char="●"/>
            </a:pPr>
            <a:r>
              <a:rPr lang="zh-CN" altLang="en-US" sz="1800" u="sng" dirty="0">
                <a:solidFill>
                  <a:schemeClr val="hlink"/>
                </a:solidFill>
                <a:latin typeface="Century Gothic"/>
                <a:ea typeface="Century Gothic"/>
                <a:cs typeface="Century Gothic"/>
                <a:sym typeface="Century Gothic"/>
                <a:hlinkClick r:id="rId5"/>
              </a:rPr>
              <a:t>云原生社区小组</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本地</a:t>
            </a:r>
            <a:r>
              <a:rPr lang="en-US" sz="1800" dirty="0">
                <a:solidFill>
                  <a:srgbClr val="3F4749"/>
                </a:solidFill>
                <a:latin typeface="Century Gothic"/>
                <a:ea typeface="Century Gothic"/>
                <a:cs typeface="Century Gothic"/>
                <a:sym typeface="Century Gothic"/>
              </a:rPr>
              <a:t>meetup </a:t>
            </a:r>
            <a:r>
              <a:rPr lang="zh-CN" altLang="en-US" sz="1800" dirty="0">
                <a:solidFill>
                  <a:srgbClr val="3F4749"/>
                </a:solidFill>
                <a:latin typeface="Century Gothic"/>
                <a:ea typeface="Century Gothic"/>
                <a:cs typeface="Century Gothic"/>
                <a:sym typeface="Century Gothic"/>
              </a:rPr>
              <a:t>活动</a:t>
            </a:r>
            <a:endParaRPr sz="1800" dirty="0">
              <a:solidFill>
                <a:srgbClr val="3F4749"/>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rgbClr val="3F4749"/>
              </a:buClr>
              <a:buSzPts val="1800"/>
              <a:buFont typeface="Century Gothic"/>
              <a:buChar char="●"/>
            </a:pPr>
            <a:r>
              <a:rPr lang="en-US" sz="1800" u="sng" dirty="0">
                <a:solidFill>
                  <a:schemeClr val="hlink"/>
                </a:solidFill>
                <a:latin typeface="Century Gothic"/>
                <a:ea typeface="Century Gothic"/>
                <a:cs typeface="Century Gothic"/>
                <a:sym typeface="Century Gothic"/>
                <a:hlinkClick r:id="rId6"/>
              </a:rPr>
              <a:t>Kubernetes Community Days </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区域性云原生链接活动</a:t>
            </a:r>
            <a:endParaRPr sz="1800" dirty="0">
              <a:solidFill>
                <a:srgbClr val="3F4749"/>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rgbClr val="3F4749"/>
              </a:buClr>
              <a:buSzPts val="1800"/>
              <a:buFont typeface="Century Gothic"/>
              <a:buChar char="●"/>
            </a:pPr>
            <a:r>
              <a:rPr lang="en-US" sz="1800" u="sng" dirty="0">
                <a:solidFill>
                  <a:schemeClr val="hlink"/>
                </a:solidFill>
                <a:latin typeface="Century Gothic"/>
                <a:ea typeface="Century Gothic"/>
                <a:cs typeface="Century Gothic"/>
                <a:sym typeface="Century Gothic"/>
                <a:hlinkClick r:id="rId7"/>
              </a:rPr>
              <a:t>KubeCon + CloudNativeCon</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全球最主要的云原生大会</a:t>
            </a:r>
            <a:r>
              <a:rPr lang="en-US" sz="1800" dirty="0">
                <a:solidFill>
                  <a:srgbClr val="3F4749"/>
                </a:solidFill>
                <a:latin typeface="Century Gothic"/>
                <a:ea typeface="Century Gothic"/>
                <a:cs typeface="Century Gothic"/>
                <a:sym typeface="Century Gothic"/>
              </a:rPr>
              <a:t>!</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同场会议</a:t>
            </a:r>
            <a:endParaRPr sz="1800" dirty="0">
              <a:solidFill>
                <a:srgbClr val="3F4749"/>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rgbClr val="3F4749"/>
              </a:buClr>
              <a:buSzPts val="1800"/>
              <a:buFont typeface="Century Gothic"/>
              <a:buChar char="●"/>
            </a:pPr>
            <a:r>
              <a:rPr lang="zh-CN" altLang="en-US" sz="1800" u="sng" dirty="0">
                <a:solidFill>
                  <a:schemeClr val="hlink"/>
                </a:solidFill>
                <a:latin typeface="Century Gothic"/>
                <a:ea typeface="Century Gothic"/>
                <a:cs typeface="Century Gothic"/>
                <a:sym typeface="Century Gothic"/>
                <a:hlinkClick r:id="rId8"/>
              </a:rPr>
              <a:t>演讲者资源库</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为您下一次的活动寻找演讲嘉宾</a:t>
            </a: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1000"/>
              </a:spcBef>
              <a:spcAft>
                <a:spcPts val="0"/>
              </a:spcAft>
              <a:buNone/>
            </a:pP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800"/>
              </a:spcBef>
              <a:spcAft>
                <a:spcPts val="0"/>
              </a:spcAft>
              <a:buNone/>
            </a:pPr>
            <a:endParaRPr sz="1800" dirty="0">
              <a:solidFill>
                <a:srgbClr val="3F4749"/>
              </a:solidFill>
              <a:latin typeface="Century Gothic"/>
              <a:ea typeface="Century Gothic"/>
              <a:cs typeface="Century Gothic"/>
              <a:sym typeface="Century Gothic"/>
            </a:endParaRPr>
          </a:p>
        </p:txBody>
      </p:sp>
      <p:pic>
        <p:nvPicPr>
          <p:cNvPr id="573" name="Google Shape;573;p38"/>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5614800" y="2664790"/>
            <a:ext cx="3376800" cy="1950360"/>
          </a:xfrm>
          <a:prstGeom prst="rect">
            <a:avLst/>
          </a:prstGeom>
          <a:noFill/>
          <a:ln>
            <a:noFill/>
          </a:ln>
        </p:spPr>
      </p:pic>
      <p:pic>
        <p:nvPicPr>
          <p:cNvPr id="574" name="Google Shape;574;p38"/>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614800" y="688525"/>
            <a:ext cx="3376800" cy="1951090"/>
          </a:xfrm>
          <a:prstGeom prst="rect">
            <a:avLst/>
          </a:prstGeom>
          <a:noFill/>
          <a:ln>
            <a:noFill/>
          </a:ln>
        </p:spPr>
      </p:pic>
      <p:pic>
        <p:nvPicPr>
          <p:cNvPr id="575" name="Google Shape;575;p38"/>
          <p:cNvPicPr preferRelativeResize="0"/>
          <p:nvPr/>
        </p:nvPicPr>
        <p:blipFill>
          <a:blip r:embed="rId11">
            <a:alphaModFix/>
          </a:blip>
          <a:stretch>
            <a:fillRect/>
          </a:stretch>
        </p:blipFill>
        <p:spPr>
          <a:xfrm>
            <a:off x="5614800" y="630140"/>
            <a:ext cx="3376800" cy="200948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39"/>
          <p:cNvSpPr txBox="1"/>
          <p:nvPr/>
        </p:nvSpPr>
        <p:spPr>
          <a:xfrm>
            <a:off x="114300" y="428525"/>
            <a:ext cx="8980500" cy="4227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0"/>
              </a:spcBef>
              <a:spcAft>
                <a:spcPts val="0"/>
              </a:spcAft>
              <a:buNone/>
            </a:pPr>
            <a:r>
              <a:rPr lang="zh-CN" altLang="en-US" sz="2700" b="1"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贡献</a:t>
            </a:r>
            <a:r>
              <a:rPr lang="en-US" sz="2700" b="1" dirty="0">
                <a:solidFill>
                  <a:schemeClr val="accent2"/>
                </a:solidFill>
                <a:latin typeface="Century Gothic"/>
                <a:ea typeface="Century Gothic"/>
                <a:cs typeface="Century Gothic"/>
                <a:sym typeface="Century Gothic"/>
              </a:rPr>
              <a:t> – </a:t>
            </a:r>
            <a:r>
              <a:rPr lang="zh-CN" altLang="en-US" sz="2700" b="1" dirty="0">
                <a:solidFill>
                  <a:schemeClr val="accent2"/>
                </a:solidFill>
                <a:latin typeface="Century Gothic"/>
                <a:ea typeface="Century Gothic"/>
                <a:cs typeface="Century Gothic"/>
                <a:sym typeface="Century Gothic"/>
              </a:rPr>
              <a:t>代码</a:t>
            </a:r>
            <a:r>
              <a:rPr lang="en-US" sz="2700" b="1" dirty="0">
                <a:solidFill>
                  <a:schemeClr val="accent2"/>
                </a:solidFill>
                <a:latin typeface="Century Gothic"/>
                <a:ea typeface="Century Gothic"/>
                <a:cs typeface="Century Gothic"/>
                <a:sym typeface="Century Gothic"/>
              </a:rPr>
              <a:t>&amp; </a:t>
            </a:r>
            <a:r>
              <a:rPr lang="zh-CN" altLang="en-US" sz="2700" b="1" dirty="0">
                <a:solidFill>
                  <a:schemeClr val="accent2"/>
                </a:solidFill>
                <a:latin typeface="Century Gothic"/>
                <a:ea typeface="Century Gothic"/>
                <a:cs typeface="Century Gothic"/>
                <a:sym typeface="Century Gothic"/>
              </a:rPr>
              <a:t>云原生布道</a:t>
            </a:r>
            <a:endParaRPr sz="2700" b="1" dirty="0">
              <a:solidFill>
                <a:schemeClr val="accent2"/>
              </a:solidFill>
              <a:latin typeface="Century Gothic"/>
              <a:ea typeface="Century Gothic"/>
              <a:cs typeface="Century Gothic"/>
              <a:sym typeface="Century Gothic"/>
            </a:endParaRPr>
          </a:p>
        </p:txBody>
      </p:sp>
      <p:sp>
        <p:nvSpPr>
          <p:cNvPr id="581" name="Google Shape;581;p39"/>
          <p:cNvSpPr txBox="1"/>
          <p:nvPr/>
        </p:nvSpPr>
        <p:spPr>
          <a:xfrm>
            <a:off x="207225" y="927700"/>
            <a:ext cx="3993300" cy="3897900"/>
          </a:xfrm>
          <a:prstGeom prst="rect">
            <a:avLst/>
          </a:prstGeom>
          <a:noFill/>
          <a:ln>
            <a:noFill/>
          </a:ln>
        </p:spPr>
        <p:txBody>
          <a:bodyPr spcFirstLastPara="1" wrap="square" lIns="68575" tIns="68575" rIns="68575" bIns="68575" anchor="t" anchorCtr="0">
            <a:noAutofit/>
          </a:bodyPr>
          <a:lstStyle/>
          <a:p>
            <a:pPr marL="0" lvl="0" indent="0" algn="l" rtl="0">
              <a:lnSpc>
                <a:spcPct val="90000"/>
              </a:lnSpc>
              <a:spcBef>
                <a:spcPts val="800"/>
              </a:spcBef>
              <a:spcAft>
                <a:spcPts val="0"/>
              </a:spcAft>
              <a:buNone/>
            </a:pPr>
            <a:r>
              <a:rPr lang="zh-CN" altLang="en-US" sz="1800" b="1" dirty="0">
                <a:solidFill>
                  <a:srgbClr val="3F4749"/>
                </a:solidFill>
                <a:latin typeface="Century Gothic"/>
                <a:ea typeface="Century Gothic"/>
                <a:cs typeface="Century Gothic"/>
                <a:sym typeface="Century Gothic"/>
              </a:rPr>
              <a:t>代码贡献</a:t>
            </a:r>
            <a:r>
              <a:rPr lang="en-US" sz="1800" b="1" dirty="0">
                <a:solidFill>
                  <a:srgbClr val="3F4749"/>
                </a:solidFill>
                <a:latin typeface="Century Gothic"/>
                <a:ea typeface="Century Gothic"/>
                <a:cs typeface="Century Gothic"/>
                <a:sym typeface="Century Gothic"/>
              </a:rPr>
              <a:t> – </a:t>
            </a:r>
            <a:r>
              <a:rPr lang="zh-CN" altLang="en-US" sz="1800" b="1" dirty="0">
                <a:solidFill>
                  <a:srgbClr val="3F4749"/>
                </a:solidFill>
                <a:latin typeface="Century Gothic"/>
                <a:ea typeface="Century Gothic"/>
                <a:cs typeface="Century Gothic"/>
                <a:sym typeface="Century Gothic"/>
              </a:rPr>
              <a:t>技术监督委员会</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en-US" sz="1600" u="sng" dirty="0">
                <a:solidFill>
                  <a:schemeClr val="accent3"/>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App </a:t>
            </a:r>
            <a:r>
              <a:rPr lang="zh-CN" altLang="en-US" sz="1600" u="sng" dirty="0">
                <a:solidFill>
                  <a:schemeClr val="accent3"/>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交付</a:t>
            </a:r>
            <a:endParaRPr lang="en-US" altLang="zh-CN" sz="1600" u="sng" dirty="0">
              <a:solidFill>
                <a:schemeClr val="accent3"/>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5">
                  <a:extLst>
                    <a:ext uri="{A12FA001-AC4F-418D-AE19-62706E023703}">
                      <ahyp:hlinkClr xmlns:ahyp="http://schemas.microsoft.com/office/drawing/2018/hyperlinkcolor" val="tx"/>
                    </a:ext>
                  </a:extLst>
                </a:hlinkClick>
              </a:rPr>
              <a:t>贡献者战略</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6">
                  <a:extLst>
                    <a:ext uri="{A12FA001-AC4F-418D-AE19-62706E023703}">
                      <ahyp:hlinkClr xmlns:ahyp="http://schemas.microsoft.com/office/drawing/2018/hyperlinkcolor" val="tx"/>
                    </a:ext>
                  </a:extLst>
                </a:hlinkClick>
              </a:rPr>
              <a:t>网络</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7">
                  <a:extLst>
                    <a:ext uri="{A12FA001-AC4F-418D-AE19-62706E023703}">
                      <ahyp:hlinkClr xmlns:ahyp="http://schemas.microsoft.com/office/drawing/2018/hyperlinkcolor" val="tx"/>
                    </a:ext>
                  </a:extLst>
                </a:hlinkClick>
              </a:rPr>
              <a:t>运行</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8">
                  <a:extLst>
                    <a:ext uri="{A12FA001-AC4F-418D-AE19-62706E023703}">
                      <ahyp:hlinkClr xmlns:ahyp="http://schemas.microsoft.com/office/drawing/2018/hyperlinkcolor" val="tx"/>
                    </a:ext>
                  </a:extLst>
                </a:hlinkClick>
              </a:rPr>
              <a:t>安全</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9">
                  <a:extLst>
                    <a:ext uri="{A12FA001-AC4F-418D-AE19-62706E023703}">
                      <ahyp:hlinkClr xmlns:ahyp="http://schemas.microsoft.com/office/drawing/2018/hyperlinkcolor" val="tx"/>
                    </a:ext>
                  </a:extLst>
                </a:hlinkClick>
              </a:rPr>
              <a:t>存储</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10">
                  <a:extLst>
                    <a:ext uri="{A12FA001-AC4F-418D-AE19-62706E023703}">
                      <ahyp:hlinkClr xmlns:ahyp="http://schemas.microsoft.com/office/drawing/2018/hyperlinkcolor" val="tx"/>
                    </a:ext>
                  </a:extLst>
                </a:hlinkClick>
              </a:rPr>
              <a:t>可观测性</a:t>
            </a:r>
            <a:endParaRPr sz="1600" dirty="0">
              <a:solidFill>
                <a:srgbClr val="3F4749"/>
              </a:solidFill>
              <a:latin typeface="Century Gothic"/>
              <a:ea typeface="Century Gothic"/>
              <a:cs typeface="Century Gothic"/>
              <a:sym typeface="Century Gothic"/>
            </a:endParaRPr>
          </a:p>
          <a:p>
            <a:pPr marL="457200" lvl="1" indent="-330200" algn="l" rtl="0">
              <a:lnSpc>
                <a:spcPct val="90000"/>
              </a:lnSpc>
              <a:spcBef>
                <a:spcPts val="0"/>
              </a:spcBef>
              <a:spcAft>
                <a:spcPts val="0"/>
              </a:spcAft>
              <a:buClr>
                <a:srgbClr val="3F4749"/>
              </a:buClr>
              <a:buSzPts val="1600"/>
              <a:buFont typeface="Century Gothic"/>
              <a:buChar char="○"/>
            </a:pPr>
            <a:r>
              <a:rPr lang="zh-CN" altLang="en-US" sz="1600" dirty="0">
                <a:solidFill>
                  <a:srgbClr val="3F4749"/>
                </a:solidFill>
                <a:latin typeface="Century Gothic"/>
                <a:ea typeface="Century Gothic"/>
                <a:cs typeface="Century Gothic"/>
                <a:sym typeface="Century Gothic"/>
              </a:rPr>
              <a:t>工作小组</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11">
                  <a:extLst>
                    <a:ext uri="{A12FA001-AC4F-418D-AE19-62706E023703}">
                      <ahyp:hlinkClr xmlns:ahyp="http://schemas.microsoft.com/office/drawing/2018/hyperlinkcolor" val="tx"/>
                    </a:ext>
                  </a:extLst>
                </a:hlinkClick>
              </a:rPr>
              <a:t>连续集成</a:t>
            </a:r>
            <a:r>
              <a:rPr lang="en-US" sz="1600" u="sng" dirty="0">
                <a:solidFill>
                  <a:schemeClr val="accent3"/>
                </a:solidFill>
                <a:latin typeface="Century Gothic"/>
                <a:ea typeface="Century Gothic"/>
                <a:cs typeface="Century Gothic"/>
                <a:sym typeface="Century Gothic"/>
                <a:hlinkClick r:id="rId11">
                  <a:extLst>
                    <a:ext uri="{A12FA001-AC4F-418D-AE19-62706E023703}">
                      <ahyp:hlinkClr xmlns:ahyp="http://schemas.microsoft.com/office/drawing/2018/hyperlinkcolor" val="tx"/>
                    </a:ext>
                  </a:extLst>
                </a:hlinkClick>
              </a:rPr>
              <a:t> (CI)</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12">
                  <a:extLst>
                    <a:ext uri="{A12FA001-AC4F-418D-AE19-62706E023703}">
                      <ahyp:hlinkClr xmlns:ahyp="http://schemas.microsoft.com/office/drawing/2018/hyperlinkcolor" val="tx"/>
                    </a:ext>
                  </a:extLst>
                </a:hlinkClick>
              </a:rPr>
              <a:t>无服务器</a:t>
            </a:r>
            <a:endParaRPr sz="1600" dirty="0">
              <a:solidFill>
                <a:srgbClr val="3F4749"/>
              </a:solidFill>
              <a:latin typeface="Century Gothic"/>
              <a:ea typeface="Century Gothic"/>
              <a:cs typeface="Century Gothic"/>
              <a:sym typeface="Century Gothic"/>
            </a:endParaRPr>
          </a:p>
          <a:p>
            <a:pPr marL="457200" lvl="0" indent="-330200" algn="l" rtl="0">
              <a:lnSpc>
                <a:spcPct val="90000"/>
              </a:lnSpc>
              <a:spcBef>
                <a:spcPts val="0"/>
              </a:spcBef>
              <a:spcAft>
                <a:spcPts val="0"/>
              </a:spcAft>
              <a:buClr>
                <a:srgbClr val="3F4749"/>
              </a:buClr>
              <a:buSzPts val="1600"/>
              <a:buFont typeface="Century Gothic"/>
              <a:buChar char="●"/>
            </a:pPr>
            <a:r>
              <a:rPr lang="en-US" sz="1600" dirty="0">
                <a:solidFill>
                  <a:srgbClr val="3F4749"/>
                </a:solidFill>
                <a:latin typeface="Century Gothic"/>
                <a:ea typeface="Century Gothic"/>
                <a:cs typeface="Century Gothic"/>
                <a:sym typeface="Century Gothic"/>
              </a:rPr>
              <a:t>80+ </a:t>
            </a:r>
            <a:r>
              <a:rPr lang="zh-CN" altLang="en-US" sz="1600" dirty="0">
                <a:solidFill>
                  <a:srgbClr val="3F4749"/>
                </a:solidFill>
                <a:latin typeface="Century Gothic"/>
                <a:ea typeface="Century Gothic"/>
                <a:cs typeface="Century Gothic"/>
                <a:sym typeface="Century Gothic"/>
              </a:rPr>
              <a:t>项目</a:t>
            </a:r>
            <a:endParaRPr sz="1600" dirty="0">
              <a:solidFill>
                <a:srgbClr val="3F4749"/>
              </a:solidFill>
              <a:latin typeface="Century Gothic"/>
              <a:ea typeface="Century Gothic"/>
              <a:cs typeface="Century Gothic"/>
              <a:sym typeface="Century Gothic"/>
            </a:endParaRPr>
          </a:p>
          <a:p>
            <a:pPr marL="457200" lvl="0" indent="-330200" algn="l" rtl="0">
              <a:lnSpc>
                <a:spcPct val="90000"/>
              </a:lnSpc>
              <a:spcBef>
                <a:spcPts val="0"/>
              </a:spcBef>
              <a:spcAft>
                <a:spcPts val="0"/>
              </a:spcAft>
              <a:buClr>
                <a:srgbClr val="3F4749"/>
              </a:buClr>
              <a:buSzPts val="1600"/>
              <a:buFont typeface="Century Gothic"/>
              <a:buChar char="●"/>
            </a:pPr>
            <a:r>
              <a:rPr lang="en-US" sz="1600" u="sng" dirty="0">
                <a:solidFill>
                  <a:schemeClr val="hlink"/>
                </a:solidFill>
                <a:latin typeface="Century Gothic"/>
                <a:ea typeface="Century Gothic"/>
                <a:cs typeface="Century Gothic"/>
                <a:sym typeface="Century Gothic"/>
                <a:hlinkClick r:id="rId13"/>
              </a:rPr>
              <a:t>CNF </a:t>
            </a:r>
            <a:r>
              <a:rPr lang="zh-CN" altLang="en-US" sz="1600" u="sng" dirty="0">
                <a:solidFill>
                  <a:schemeClr val="hlink"/>
                </a:solidFill>
                <a:latin typeface="Century Gothic"/>
                <a:ea typeface="Century Gothic"/>
                <a:cs typeface="Century Gothic"/>
                <a:sym typeface="Century Gothic"/>
              </a:rPr>
              <a:t>测试套具</a:t>
            </a:r>
            <a:endParaRPr sz="1600" dirty="0">
              <a:solidFill>
                <a:srgbClr val="3F4749"/>
              </a:solidFill>
              <a:latin typeface="Century Gothic"/>
              <a:ea typeface="Century Gothic"/>
              <a:cs typeface="Century Gothic"/>
              <a:sym typeface="Century Gothic"/>
            </a:endParaRPr>
          </a:p>
          <a:p>
            <a:pPr marL="457200" lvl="0" indent="-330200" algn="l" rtl="0">
              <a:lnSpc>
                <a:spcPct val="90000"/>
              </a:lnSpc>
              <a:spcBef>
                <a:spcPts val="0"/>
              </a:spcBef>
              <a:spcAft>
                <a:spcPts val="0"/>
              </a:spcAft>
              <a:buClr>
                <a:srgbClr val="3F4749"/>
              </a:buClr>
              <a:buSzPts val="1600"/>
              <a:buFont typeface="Century Gothic"/>
              <a:buChar char="●"/>
            </a:pPr>
            <a:r>
              <a:rPr lang="en-US" sz="1600" u="sng" dirty="0">
                <a:solidFill>
                  <a:schemeClr val="hlink"/>
                </a:solidFill>
                <a:latin typeface="Century Gothic"/>
                <a:ea typeface="Century Gothic"/>
                <a:cs typeface="Century Gothic"/>
                <a:sym typeface="Century Gothic"/>
                <a:hlinkClick r:id="rId14"/>
              </a:rPr>
              <a:t>CNF WG</a:t>
            </a:r>
            <a:endParaRPr sz="1600" dirty="0">
              <a:solidFill>
                <a:srgbClr val="3F4749"/>
              </a:solidFill>
              <a:latin typeface="Century Gothic"/>
              <a:ea typeface="Century Gothic"/>
              <a:cs typeface="Century Gothic"/>
              <a:sym typeface="Century Gothic"/>
            </a:endParaRPr>
          </a:p>
          <a:p>
            <a:pPr marL="457200" lvl="0" indent="0" algn="l" rtl="0">
              <a:lnSpc>
                <a:spcPct val="90000"/>
              </a:lnSpc>
              <a:spcBef>
                <a:spcPts val="1000"/>
              </a:spcBef>
              <a:spcAft>
                <a:spcPts val="0"/>
              </a:spcAft>
              <a:buNone/>
            </a:pP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800"/>
              </a:spcBef>
              <a:spcAft>
                <a:spcPts val="0"/>
              </a:spcAft>
              <a:buNone/>
            </a:pPr>
            <a:endParaRPr sz="1800" dirty="0">
              <a:solidFill>
                <a:srgbClr val="3F4749"/>
              </a:solidFill>
              <a:latin typeface="Century Gothic"/>
              <a:ea typeface="Century Gothic"/>
              <a:cs typeface="Century Gothic"/>
              <a:sym typeface="Century Gothic"/>
            </a:endParaRPr>
          </a:p>
        </p:txBody>
      </p:sp>
      <p:sp>
        <p:nvSpPr>
          <p:cNvPr id="582" name="Google Shape;582;p39"/>
          <p:cNvSpPr txBox="1"/>
          <p:nvPr/>
        </p:nvSpPr>
        <p:spPr>
          <a:xfrm>
            <a:off x="4436100" y="983250"/>
            <a:ext cx="4228800" cy="3842400"/>
          </a:xfrm>
          <a:prstGeom prst="rect">
            <a:avLst/>
          </a:prstGeom>
          <a:noFill/>
          <a:ln>
            <a:noFill/>
          </a:ln>
        </p:spPr>
        <p:txBody>
          <a:bodyPr spcFirstLastPara="1" wrap="square" lIns="68575" tIns="68575" rIns="68575" bIns="68575" anchor="t" anchorCtr="0">
            <a:noAutofit/>
          </a:bodyPr>
          <a:lstStyle/>
          <a:p>
            <a:pPr marL="0" lvl="0" indent="0" algn="l" rtl="0">
              <a:lnSpc>
                <a:spcPct val="90000"/>
              </a:lnSpc>
              <a:spcBef>
                <a:spcPts val="800"/>
              </a:spcBef>
              <a:spcAft>
                <a:spcPts val="0"/>
              </a:spcAft>
              <a:buNone/>
            </a:pPr>
            <a:r>
              <a:rPr lang="zh-CN" altLang="en-US" sz="1800" b="1" dirty="0">
                <a:solidFill>
                  <a:srgbClr val="3F4749"/>
                </a:solidFill>
                <a:latin typeface="Century Gothic"/>
                <a:ea typeface="Century Gothic"/>
                <a:cs typeface="Century Gothic"/>
                <a:sym typeface="Century Gothic"/>
              </a:rPr>
              <a:t>非代码贡献</a:t>
            </a:r>
            <a:r>
              <a:rPr lang="en-US" sz="1800" b="1" dirty="0">
                <a:solidFill>
                  <a:srgbClr val="3F4749"/>
                </a:solidFill>
                <a:latin typeface="Century Gothic"/>
                <a:ea typeface="Century Gothic"/>
                <a:cs typeface="Century Gothic"/>
                <a:sym typeface="Century Gothic"/>
              </a:rPr>
              <a:t>- </a:t>
            </a:r>
            <a:r>
              <a:rPr lang="zh-CN" altLang="en-US" sz="1800" b="1" dirty="0">
                <a:solidFill>
                  <a:srgbClr val="3F4749"/>
                </a:solidFill>
                <a:latin typeface="Century Gothic"/>
                <a:ea typeface="Century Gothic"/>
                <a:cs typeface="Century Gothic"/>
                <a:sym typeface="Century Gothic"/>
              </a:rPr>
              <a:t>云原生布道</a:t>
            </a:r>
            <a:endParaRPr sz="1800" b="1" dirty="0">
              <a:solidFill>
                <a:srgbClr val="3F4749"/>
              </a:solidFill>
              <a:latin typeface="Century Gothic"/>
              <a:ea typeface="Century Gothic"/>
              <a:cs typeface="Century Gothic"/>
              <a:sym typeface="Century Gothic"/>
            </a:endParaRPr>
          </a:p>
          <a:p>
            <a:pPr marL="457200" lvl="0" indent="-336550" algn="l" rtl="0">
              <a:lnSpc>
                <a:spcPct val="90000"/>
              </a:lnSpc>
              <a:spcBef>
                <a:spcPts val="1000"/>
              </a:spcBef>
              <a:spcAft>
                <a:spcPts val="0"/>
              </a:spcAft>
              <a:buClr>
                <a:srgbClr val="3F4749"/>
              </a:buClr>
              <a:buSzPts val="1700"/>
              <a:buFont typeface="Century Gothic"/>
              <a:buChar char="●"/>
            </a:pPr>
            <a:r>
              <a:rPr lang="en-US" sz="1700" dirty="0" err="1">
                <a:solidFill>
                  <a:srgbClr val="3F4749"/>
                </a:solidFill>
                <a:latin typeface="Century Gothic"/>
                <a:ea typeface="Century Gothic"/>
                <a:cs typeface="Century Gothic"/>
                <a:sym typeface="Century Gothic"/>
              </a:rPr>
              <a:t>Cartografos</a:t>
            </a:r>
            <a:r>
              <a:rPr lang="en-US" sz="1700" dirty="0">
                <a:solidFill>
                  <a:srgbClr val="3F4749"/>
                </a:solidFill>
                <a:latin typeface="Century Gothic"/>
                <a:ea typeface="Century Gothic"/>
                <a:cs typeface="Century Gothic"/>
                <a:sym typeface="Century Gothic"/>
              </a:rPr>
              <a:t> WG – </a:t>
            </a:r>
            <a:r>
              <a:rPr lang="zh-CN" altLang="en-US" sz="1700" dirty="0">
                <a:solidFill>
                  <a:srgbClr val="3F4749"/>
                </a:solidFill>
                <a:latin typeface="Century Gothic"/>
                <a:ea typeface="Century Gothic"/>
                <a:cs typeface="Century Gothic"/>
                <a:sym typeface="Century Gothic"/>
              </a:rPr>
              <a:t>即将上线</a:t>
            </a:r>
            <a:r>
              <a:rPr lang="en-US" sz="1700" dirty="0">
                <a:solidFill>
                  <a:srgbClr val="3F4749"/>
                </a:solidFill>
                <a:latin typeface="Century Gothic"/>
                <a:ea typeface="Century Gothic"/>
                <a:cs typeface="Century Gothic"/>
                <a:sym typeface="Century Gothic"/>
              </a:rPr>
              <a:t>!</a:t>
            </a:r>
            <a:endParaRPr sz="1700" dirty="0">
              <a:solidFill>
                <a:srgbClr val="3F4749"/>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rgbClr val="3F4749"/>
              </a:buClr>
              <a:buSzPts val="1700"/>
              <a:buFont typeface="Century Gothic"/>
              <a:buChar char="●"/>
            </a:pPr>
            <a:r>
              <a:rPr lang="en-US" sz="1700" u="sng" dirty="0">
                <a:solidFill>
                  <a:schemeClr val="hlink"/>
                </a:solidFill>
                <a:latin typeface="Century Gothic"/>
                <a:ea typeface="Century Gothic"/>
                <a:cs typeface="Century Gothic"/>
                <a:sym typeface="Century Gothic"/>
                <a:hlinkClick r:id="rId15"/>
              </a:rPr>
              <a:t>CNCF.io blog</a:t>
            </a:r>
            <a:r>
              <a:rPr lang="en-US" sz="1700" dirty="0">
                <a:solidFill>
                  <a:srgbClr val="3F4749"/>
                </a:solidFill>
                <a:latin typeface="Century Gothic"/>
                <a:ea typeface="Century Gothic"/>
                <a:cs typeface="Century Gothic"/>
                <a:sym typeface="Century Gothic"/>
              </a:rPr>
              <a:t> (</a:t>
            </a:r>
            <a:r>
              <a:rPr lang="zh-CN" altLang="en-US" sz="1700" dirty="0">
                <a:solidFill>
                  <a:srgbClr val="3F4749"/>
                </a:solidFill>
                <a:latin typeface="Century Gothic"/>
                <a:ea typeface="Century Gothic"/>
                <a:cs typeface="Century Gothic"/>
                <a:sym typeface="Century Gothic"/>
              </a:rPr>
              <a:t>项目和会员</a:t>
            </a:r>
            <a:r>
              <a:rPr lang="en-US" sz="1700" dirty="0">
                <a:solidFill>
                  <a:srgbClr val="3F4749"/>
                </a:solidFill>
                <a:latin typeface="Century Gothic"/>
                <a:ea typeface="Century Gothic"/>
                <a:cs typeface="Century Gothic"/>
                <a:sym typeface="Century Gothic"/>
              </a:rPr>
              <a:t>)</a:t>
            </a:r>
            <a:endParaRPr sz="1700" dirty="0">
              <a:solidFill>
                <a:srgbClr val="3F4749"/>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rgbClr val="3F4749"/>
              </a:buClr>
              <a:buSzPts val="1700"/>
              <a:buFont typeface="Century Gothic"/>
              <a:buChar char="●"/>
            </a:pPr>
            <a:r>
              <a:rPr lang="en-US" sz="1700" u="sng" dirty="0">
                <a:solidFill>
                  <a:schemeClr val="hlink"/>
                </a:solidFill>
                <a:latin typeface="Century Gothic"/>
                <a:ea typeface="Century Gothic"/>
                <a:cs typeface="Century Gothic"/>
                <a:sym typeface="Century Gothic"/>
                <a:hlinkClick r:id="rId16"/>
              </a:rPr>
              <a:t>Kubernetes.io blog</a:t>
            </a:r>
            <a:r>
              <a:rPr lang="en-US" sz="1700" dirty="0">
                <a:solidFill>
                  <a:srgbClr val="3F4749"/>
                </a:solidFill>
                <a:latin typeface="Century Gothic"/>
                <a:ea typeface="Century Gothic"/>
                <a:cs typeface="Century Gothic"/>
                <a:sym typeface="Century Gothic"/>
              </a:rPr>
              <a:t> (</a:t>
            </a:r>
            <a:r>
              <a:rPr lang="zh-CN" altLang="en-US" sz="1700" dirty="0">
                <a:solidFill>
                  <a:srgbClr val="3F4749"/>
                </a:solidFill>
                <a:latin typeface="Century Gothic"/>
                <a:ea typeface="Century Gothic"/>
                <a:cs typeface="Century Gothic"/>
                <a:sym typeface="Century Gothic"/>
              </a:rPr>
              <a:t>对所有人开放</a:t>
            </a:r>
            <a:r>
              <a:rPr lang="en-US" sz="1700" dirty="0">
                <a:solidFill>
                  <a:srgbClr val="3F4749"/>
                </a:solidFill>
                <a:latin typeface="Century Gothic"/>
                <a:ea typeface="Century Gothic"/>
                <a:cs typeface="Century Gothic"/>
                <a:sym typeface="Century Gothic"/>
              </a:rPr>
              <a:t>)</a:t>
            </a:r>
            <a:endParaRPr sz="1700" dirty="0">
              <a:solidFill>
                <a:srgbClr val="3F4749"/>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rgbClr val="3F4749"/>
              </a:buClr>
              <a:buSzPts val="1700"/>
              <a:buFont typeface="Century Gothic"/>
              <a:buChar char="●"/>
            </a:pPr>
            <a:r>
              <a:rPr lang="zh-CN" altLang="en-US" sz="1700" dirty="0">
                <a:solidFill>
                  <a:schemeClr val="dk2"/>
                </a:solidFill>
                <a:latin typeface="Century Gothic"/>
                <a:ea typeface="Century Gothic"/>
                <a:cs typeface="Century Gothic"/>
                <a:sym typeface="Century Gothic"/>
              </a:rPr>
              <a:t>市场委员会</a:t>
            </a:r>
            <a:r>
              <a:rPr lang="en-US" sz="1700" dirty="0">
                <a:solidFill>
                  <a:schemeClr val="dk2"/>
                </a:solidFill>
                <a:latin typeface="Century Gothic"/>
                <a:ea typeface="Century Gothic"/>
                <a:cs typeface="Century Gothic"/>
                <a:sym typeface="Century Gothic"/>
              </a:rPr>
              <a:t> (</a:t>
            </a:r>
            <a:r>
              <a:rPr lang="zh-CN" altLang="en-US" sz="1700" dirty="0">
                <a:solidFill>
                  <a:schemeClr val="dk2"/>
                </a:solidFill>
                <a:latin typeface="Century Gothic"/>
                <a:ea typeface="Century Gothic"/>
                <a:cs typeface="Century Gothic"/>
                <a:sym typeface="Century Gothic"/>
              </a:rPr>
              <a:t>仅限会员</a:t>
            </a:r>
            <a:r>
              <a:rPr lang="en-US" sz="1700" dirty="0">
                <a:solidFill>
                  <a:schemeClr val="dk2"/>
                </a:solidFill>
                <a:latin typeface="Century Gothic"/>
                <a:ea typeface="Century Gothic"/>
                <a:cs typeface="Century Gothic"/>
                <a:sym typeface="Century Gothic"/>
              </a:rPr>
              <a:t>)</a:t>
            </a:r>
            <a:endParaRPr sz="1700" dirty="0">
              <a:solidFill>
                <a:schemeClr val="dk2"/>
              </a:solidFill>
              <a:latin typeface="Century Gothic"/>
              <a:ea typeface="Century Gothic"/>
              <a:cs typeface="Century Gothic"/>
              <a:sym typeface="Century Gothic"/>
            </a:endParaRPr>
          </a:p>
          <a:p>
            <a:pPr marL="914400" lvl="1" indent="-336550" algn="l" rtl="0">
              <a:lnSpc>
                <a:spcPct val="90000"/>
              </a:lnSpc>
              <a:spcBef>
                <a:spcPts val="0"/>
              </a:spcBef>
              <a:spcAft>
                <a:spcPts val="0"/>
              </a:spcAft>
              <a:buClr>
                <a:schemeClr val="dk2"/>
              </a:buClr>
              <a:buSzPts val="1700"/>
              <a:buFont typeface="Century Gothic"/>
              <a:buChar char="○"/>
            </a:pPr>
            <a:r>
              <a:rPr lang="zh-CN" altLang="en-US" sz="1700" u="sng" dirty="0">
                <a:solidFill>
                  <a:schemeClr val="hlink"/>
                </a:solidFill>
                <a:latin typeface="Century Gothic"/>
                <a:ea typeface="Century Gothic"/>
                <a:cs typeface="Century Gothic"/>
                <a:sym typeface="Century Gothic"/>
                <a:hlinkClick r:id="rId17"/>
              </a:rPr>
              <a:t>商业价值子委员会</a:t>
            </a:r>
            <a:endParaRPr sz="1700" dirty="0">
              <a:solidFill>
                <a:schemeClr val="dk2"/>
              </a:solidFill>
              <a:latin typeface="Century Gothic"/>
              <a:ea typeface="Century Gothic"/>
              <a:cs typeface="Century Gothic"/>
              <a:sym typeface="Century Gothic"/>
            </a:endParaRPr>
          </a:p>
          <a:p>
            <a:pPr marL="914400" lvl="1" indent="-336550" algn="l" rtl="0">
              <a:lnSpc>
                <a:spcPct val="90000"/>
              </a:lnSpc>
              <a:spcBef>
                <a:spcPts val="0"/>
              </a:spcBef>
              <a:spcAft>
                <a:spcPts val="0"/>
              </a:spcAft>
              <a:buClr>
                <a:schemeClr val="dk2"/>
              </a:buClr>
              <a:buSzPts val="1700"/>
              <a:buFont typeface="Century Gothic"/>
              <a:buChar char="○"/>
            </a:pPr>
            <a:r>
              <a:rPr lang="zh-CN" altLang="en-US" sz="1700" u="sng" dirty="0">
                <a:solidFill>
                  <a:schemeClr val="hlink"/>
                </a:solidFill>
                <a:latin typeface="Century Gothic"/>
                <a:ea typeface="Century Gothic"/>
                <a:cs typeface="Century Gothic"/>
                <a:sym typeface="Century Gothic"/>
                <a:hlinkClick r:id="rId18"/>
              </a:rPr>
              <a:t>云原生词汇表</a:t>
            </a:r>
            <a:r>
              <a:rPr lang="en-US" sz="1700" dirty="0">
                <a:solidFill>
                  <a:schemeClr val="dk2"/>
                </a:solidFill>
                <a:latin typeface="Century Gothic"/>
                <a:ea typeface="Century Gothic"/>
                <a:cs typeface="Century Gothic"/>
                <a:sym typeface="Century Gothic"/>
              </a:rPr>
              <a:t> (</a:t>
            </a:r>
            <a:r>
              <a:rPr lang="zh-CN" altLang="en-US" sz="1700" dirty="0">
                <a:solidFill>
                  <a:schemeClr val="dk2"/>
                </a:solidFill>
                <a:latin typeface="Century Gothic"/>
                <a:ea typeface="Century Gothic"/>
                <a:cs typeface="Century Gothic"/>
                <a:sym typeface="Century Gothic"/>
              </a:rPr>
              <a:t>对所有人开放</a:t>
            </a:r>
            <a:r>
              <a:rPr lang="en-US" sz="1700" dirty="0">
                <a:solidFill>
                  <a:schemeClr val="dk2"/>
                </a:solidFill>
                <a:latin typeface="Century Gothic"/>
                <a:ea typeface="Century Gothic"/>
                <a:cs typeface="Century Gothic"/>
                <a:sym typeface="Century Gothic"/>
              </a:rPr>
              <a:t>)</a:t>
            </a:r>
            <a:endParaRPr sz="1700" dirty="0">
              <a:solidFill>
                <a:schemeClr val="dk2"/>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chemeClr val="dk2"/>
              </a:buClr>
              <a:buSzPts val="1700"/>
              <a:buFont typeface="Century Gothic"/>
              <a:buChar char="●"/>
            </a:pPr>
            <a:r>
              <a:rPr lang="zh-CN" altLang="en-US" sz="1700" u="sng" dirty="0">
                <a:solidFill>
                  <a:schemeClr val="accent3"/>
                </a:solidFill>
                <a:latin typeface="Century Gothic"/>
                <a:ea typeface="Century Gothic"/>
                <a:cs typeface="Century Gothic"/>
                <a:sym typeface="Century Gothic"/>
                <a:hlinkClick r:id="rId19">
                  <a:extLst>
                    <a:ext uri="{A12FA001-AC4F-418D-AE19-62706E023703}">
                      <ahyp:hlinkClr xmlns:ahyp="http://schemas.microsoft.com/office/drawing/2018/hyperlinkcolor" val="tx"/>
                    </a:ext>
                  </a:extLst>
                </a:hlinkClick>
              </a:rPr>
              <a:t>在线项目</a:t>
            </a:r>
            <a:r>
              <a:rPr lang="en-US" sz="1700" u="sng" dirty="0">
                <a:solidFill>
                  <a:schemeClr val="accent3"/>
                </a:solidFill>
                <a:latin typeface="Century Gothic"/>
                <a:ea typeface="Century Gothic"/>
                <a:cs typeface="Century Gothic"/>
                <a:sym typeface="Century Gothic"/>
              </a:rPr>
              <a:t> </a:t>
            </a:r>
            <a:r>
              <a:rPr lang="en-US" sz="1700" dirty="0">
                <a:solidFill>
                  <a:schemeClr val="dk2"/>
                </a:solidFill>
                <a:latin typeface="Century Gothic"/>
                <a:ea typeface="Century Gothic"/>
                <a:cs typeface="Century Gothic"/>
                <a:sym typeface="Century Gothic"/>
              </a:rPr>
              <a:t>(</a:t>
            </a:r>
            <a:r>
              <a:rPr lang="zh-CN" altLang="en-US" sz="1700" dirty="0">
                <a:solidFill>
                  <a:schemeClr val="dk2"/>
                </a:solidFill>
                <a:latin typeface="Century Gothic"/>
                <a:ea typeface="Century Gothic"/>
                <a:cs typeface="Century Gothic"/>
                <a:sym typeface="Century Gothic"/>
              </a:rPr>
              <a:t>仅限会员</a:t>
            </a:r>
            <a:r>
              <a:rPr lang="en-US" sz="1700" dirty="0">
                <a:solidFill>
                  <a:schemeClr val="dk2"/>
                </a:solidFill>
                <a:latin typeface="Century Gothic"/>
                <a:ea typeface="Century Gothic"/>
                <a:cs typeface="Century Gothic"/>
                <a:sym typeface="Century Gothic"/>
              </a:rPr>
              <a:t>)</a:t>
            </a:r>
            <a:endParaRPr sz="1700" dirty="0">
              <a:solidFill>
                <a:schemeClr val="dk2"/>
              </a:solidFill>
              <a:latin typeface="Century Gothic"/>
              <a:ea typeface="Century Gothic"/>
              <a:cs typeface="Century Gothic"/>
              <a:sym typeface="Century Gothic"/>
            </a:endParaRPr>
          </a:p>
          <a:p>
            <a:pPr marL="457200" lvl="0" indent="0" algn="l" rtl="0">
              <a:lnSpc>
                <a:spcPct val="90000"/>
              </a:lnSpc>
              <a:spcBef>
                <a:spcPts val="1000"/>
              </a:spcBef>
              <a:spcAft>
                <a:spcPts val="0"/>
              </a:spcAft>
              <a:buNone/>
            </a:pP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800"/>
              </a:spcBef>
              <a:spcAft>
                <a:spcPts val="0"/>
              </a:spcAft>
              <a:buNone/>
            </a:pPr>
            <a:endParaRPr sz="1800" dirty="0">
              <a:solidFill>
                <a:srgbClr val="3F4749"/>
              </a:solidFill>
              <a:latin typeface="Century Gothic"/>
              <a:ea typeface="Century Gothic"/>
              <a:cs typeface="Century Gothic"/>
              <a:sym typeface="Century Gothic"/>
            </a:endParaRPr>
          </a:p>
        </p:txBody>
      </p:sp>
      <p:grpSp>
        <p:nvGrpSpPr>
          <p:cNvPr id="583" name="Google Shape;583;p39"/>
          <p:cNvGrpSpPr/>
          <p:nvPr/>
        </p:nvGrpSpPr>
        <p:grpSpPr>
          <a:xfrm>
            <a:off x="7972620" y="267331"/>
            <a:ext cx="945836" cy="970389"/>
            <a:chOff x="-6379452" y="1686052"/>
            <a:chExt cx="2404260" cy="2390710"/>
          </a:xfrm>
        </p:grpSpPr>
        <p:grpSp>
          <p:nvGrpSpPr>
            <p:cNvPr id="584" name="Google Shape;584;p39"/>
            <p:cNvGrpSpPr/>
            <p:nvPr/>
          </p:nvGrpSpPr>
          <p:grpSpPr>
            <a:xfrm>
              <a:off x="-6379452" y="1686052"/>
              <a:ext cx="2404260" cy="2390710"/>
              <a:chOff x="4124325" y="1741488"/>
              <a:chExt cx="3943350" cy="3921125"/>
            </a:xfrm>
          </p:grpSpPr>
          <p:sp>
            <p:nvSpPr>
              <p:cNvPr id="585" name="Google Shape;585;p39"/>
              <p:cNvSpPr/>
              <p:nvPr/>
            </p:nvSpPr>
            <p:spPr>
              <a:xfrm>
                <a:off x="4124325" y="1741488"/>
                <a:ext cx="3943350" cy="3921125"/>
              </a:xfrm>
              <a:custGeom>
                <a:avLst/>
                <a:gdLst/>
                <a:ahLst/>
                <a:cxnLst/>
                <a:rect l="l" t="t" r="r" b="b"/>
                <a:pathLst>
                  <a:path w="712" h="712" extrusionOk="0">
                    <a:moveTo>
                      <a:pt x="712" y="320"/>
                    </a:moveTo>
                    <a:cubicBezTo>
                      <a:pt x="712" y="392"/>
                      <a:pt x="712" y="392"/>
                      <a:pt x="712" y="392"/>
                    </a:cubicBezTo>
                    <a:cubicBezTo>
                      <a:pt x="712" y="394"/>
                      <a:pt x="710" y="397"/>
                      <a:pt x="707" y="398"/>
                    </a:cubicBezTo>
                    <a:cubicBezTo>
                      <a:pt x="653" y="405"/>
                      <a:pt x="653" y="405"/>
                      <a:pt x="653" y="405"/>
                    </a:cubicBezTo>
                    <a:cubicBezTo>
                      <a:pt x="650" y="425"/>
                      <a:pt x="645" y="444"/>
                      <a:pt x="638" y="461"/>
                    </a:cubicBezTo>
                    <a:cubicBezTo>
                      <a:pt x="681" y="495"/>
                      <a:pt x="681" y="495"/>
                      <a:pt x="681" y="495"/>
                    </a:cubicBezTo>
                    <a:cubicBezTo>
                      <a:pt x="683" y="497"/>
                      <a:pt x="684" y="500"/>
                      <a:pt x="682" y="503"/>
                    </a:cubicBezTo>
                    <a:cubicBezTo>
                      <a:pt x="646" y="565"/>
                      <a:pt x="646" y="565"/>
                      <a:pt x="646" y="565"/>
                    </a:cubicBezTo>
                    <a:cubicBezTo>
                      <a:pt x="645" y="567"/>
                      <a:pt x="642" y="568"/>
                      <a:pt x="639" y="567"/>
                    </a:cubicBezTo>
                    <a:cubicBezTo>
                      <a:pt x="588" y="547"/>
                      <a:pt x="588" y="547"/>
                      <a:pt x="588" y="547"/>
                    </a:cubicBezTo>
                    <a:cubicBezTo>
                      <a:pt x="576" y="562"/>
                      <a:pt x="562" y="576"/>
                      <a:pt x="547" y="588"/>
                    </a:cubicBezTo>
                    <a:cubicBezTo>
                      <a:pt x="567" y="639"/>
                      <a:pt x="567" y="639"/>
                      <a:pt x="567" y="639"/>
                    </a:cubicBezTo>
                    <a:cubicBezTo>
                      <a:pt x="568" y="642"/>
                      <a:pt x="567" y="645"/>
                      <a:pt x="565" y="646"/>
                    </a:cubicBezTo>
                    <a:cubicBezTo>
                      <a:pt x="503" y="682"/>
                      <a:pt x="503" y="682"/>
                      <a:pt x="503" y="682"/>
                    </a:cubicBezTo>
                    <a:cubicBezTo>
                      <a:pt x="500" y="684"/>
                      <a:pt x="497" y="683"/>
                      <a:pt x="495" y="681"/>
                    </a:cubicBezTo>
                    <a:cubicBezTo>
                      <a:pt x="461" y="638"/>
                      <a:pt x="461" y="638"/>
                      <a:pt x="461" y="638"/>
                    </a:cubicBezTo>
                    <a:cubicBezTo>
                      <a:pt x="443" y="645"/>
                      <a:pt x="425" y="650"/>
                      <a:pt x="405" y="653"/>
                    </a:cubicBezTo>
                    <a:cubicBezTo>
                      <a:pt x="397" y="707"/>
                      <a:pt x="397" y="707"/>
                      <a:pt x="397" y="707"/>
                    </a:cubicBezTo>
                    <a:cubicBezTo>
                      <a:pt x="397" y="710"/>
                      <a:pt x="394" y="712"/>
                      <a:pt x="391" y="712"/>
                    </a:cubicBezTo>
                    <a:cubicBezTo>
                      <a:pt x="320" y="712"/>
                      <a:pt x="320" y="712"/>
                      <a:pt x="320" y="712"/>
                    </a:cubicBezTo>
                    <a:cubicBezTo>
                      <a:pt x="317" y="712"/>
                      <a:pt x="314" y="710"/>
                      <a:pt x="314" y="707"/>
                    </a:cubicBezTo>
                    <a:cubicBezTo>
                      <a:pt x="306" y="653"/>
                      <a:pt x="306" y="653"/>
                      <a:pt x="306" y="653"/>
                    </a:cubicBezTo>
                    <a:cubicBezTo>
                      <a:pt x="287" y="650"/>
                      <a:pt x="268" y="645"/>
                      <a:pt x="250" y="638"/>
                    </a:cubicBezTo>
                    <a:cubicBezTo>
                      <a:pt x="216" y="681"/>
                      <a:pt x="216" y="681"/>
                      <a:pt x="216" y="681"/>
                    </a:cubicBezTo>
                    <a:cubicBezTo>
                      <a:pt x="215" y="683"/>
                      <a:pt x="211" y="684"/>
                      <a:pt x="209" y="682"/>
                    </a:cubicBezTo>
                    <a:cubicBezTo>
                      <a:pt x="147" y="646"/>
                      <a:pt x="147" y="646"/>
                      <a:pt x="147" y="646"/>
                    </a:cubicBezTo>
                    <a:cubicBezTo>
                      <a:pt x="144" y="645"/>
                      <a:pt x="143" y="642"/>
                      <a:pt x="144" y="639"/>
                    </a:cubicBezTo>
                    <a:cubicBezTo>
                      <a:pt x="164" y="588"/>
                      <a:pt x="164" y="588"/>
                      <a:pt x="164" y="588"/>
                    </a:cubicBezTo>
                    <a:cubicBezTo>
                      <a:pt x="149" y="576"/>
                      <a:pt x="136" y="562"/>
                      <a:pt x="123" y="547"/>
                    </a:cubicBezTo>
                    <a:cubicBezTo>
                      <a:pt x="73" y="567"/>
                      <a:pt x="73" y="567"/>
                      <a:pt x="73" y="567"/>
                    </a:cubicBezTo>
                    <a:cubicBezTo>
                      <a:pt x="70" y="568"/>
                      <a:pt x="67" y="567"/>
                      <a:pt x="65" y="565"/>
                    </a:cubicBezTo>
                    <a:cubicBezTo>
                      <a:pt x="29" y="503"/>
                      <a:pt x="29" y="503"/>
                      <a:pt x="29" y="503"/>
                    </a:cubicBezTo>
                    <a:cubicBezTo>
                      <a:pt x="28" y="500"/>
                      <a:pt x="29" y="497"/>
                      <a:pt x="31" y="495"/>
                    </a:cubicBezTo>
                    <a:cubicBezTo>
                      <a:pt x="74" y="461"/>
                      <a:pt x="74" y="461"/>
                      <a:pt x="74" y="461"/>
                    </a:cubicBezTo>
                    <a:cubicBezTo>
                      <a:pt x="67" y="444"/>
                      <a:pt x="62" y="425"/>
                      <a:pt x="59" y="405"/>
                    </a:cubicBezTo>
                    <a:cubicBezTo>
                      <a:pt x="5" y="398"/>
                      <a:pt x="5" y="398"/>
                      <a:pt x="5" y="398"/>
                    </a:cubicBezTo>
                    <a:cubicBezTo>
                      <a:pt x="2" y="397"/>
                      <a:pt x="0" y="394"/>
                      <a:pt x="0" y="392"/>
                    </a:cubicBezTo>
                    <a:cubicBezTo>
                      <a:pt x="0" y="320"/>
                      <a:pt x="0" y="320"/>
                      <a:pt x="0" y="320"/>
                    </a:cubicBezTo>
                    <a:cubicBezTo>
                      <a:pt x="0" y="317"/>
                      <a:pt x="2" y="315"/>
                      <a:pt x="5" y="314"/>
                    </a:cubicBezTo>
                    <a:cubicBezTo>
                      <a:pt x="59" y="306"/>
                      <a:pt x="59" y="306"/>
                      <a:pt x="59" y="306"/>
                    </a:cubicBezTo>
                    <a:cubicBezTo>
                      <a:pt x="62" y="287"/>
                      <a:pt x="67" y="268"/>
                      <a:pt x="74" y="250"/>
                    </a:cubicBezTo>
                    <a:cubicBezTo>
                      <a:pt x="31" y="216"/>
                      <a:pt x="31" y="216"/>
                      <a:pt x="31" y="216"/>
                    </a:cubicBezTo>
                    <a:cubicBezTo>
                      <a:pt x="29" y="215"/>
                      <a:pt x="28" y="211"/>
                      <a:pt x="29" y="209"/>
                    </a:cubicBezTo>
                    <a:cubicBezTo>
                      <a:pt x="65" y="147"/>
                      <a:pt x="65" y="147"/>
                      <a:pt x="65" y="147"/>
                    </a:cubicBezTo>
                    <a:cubicBezTo>
                      <a:pt x="67" y="144"/>
                      <a:pt x="70" y="143"/>
                      <a:pt x="73" y="144"/>
                    </a:cubicBezTo>
                    <a:cubicBezTo>
                      <a:pt x="123" y="164"/>
                      <a:pt x="123" y="164"/>
                      <a:pt x="123" y="164"/>
                    </a:cubicBezTo>
                    <a:cubicBezTo>
                      <a:pt x="136" y="149"/>
                      <a:pt x="149" y="136"/>
                      <a:pt x="164" y="123"/>
                    </a:cubicBezTo>
                    <a:cubicBezTo>
                      <a:pt x="144" y="73"/>
                      <a:pt x="144" y="73"/>
                      <a:pt x="144" y="73"/>
                    </a:cubicBezTo>
                    <a:cubicBezTo>
                      <a:pt x="143" y="70"/>
                      <a:pt x="144" y="67"/>
                      <a:pt x="147" y="65"/>
                    </a:cubicBezTo>
                    <a:cubicBezTo>
                      <a:pt x="209" y="29"/>
                      <a:pt x="209" y="29"/>
                      <a:pt x="209" y="29"/>
                    </a:cubicBezTo>
                    <a:cubicBezTo>
                      <a:pt x="211" y="28"/>
                      <a:pt x="215" y="29"/>
                      <a:pt x="216" y="31"/>
                    </a:cubicBezTo>
                    <a:cubicBezTo>
                      <a:pt x="250" y="74"/>
                      <a:pt x="250" y="74"/>
                      <a:pt x="250" y="74"/>
                    </a:cubicBezTo>
                    <a:cubicBezTo>
                      <a:pt x="268" y="67"/>
                      <a:pt x="287" y="62"/>
                      <a:pt x="306" y="59"/>
                    </a:cubicBezTo>
                    <a:cubicBezTo>
                      <a:pt x="314" y="5"/>
                      <a:pt x="314" y="5"/>
                      <a:pt x="314" y="5"/>
                    </a:cubicBezTo>
                    <a:cubicBezTo>
                      <a:pt x="314" y="2"/>
                      <a:pt x="317" y="0"/>
                      <a:pt x="320" y="0"/>
                    </a:cubicBezTo>
                    <a:cubicBezTo>
                      <a:pt x="391" y="0"/>
                      <a:pt x="391" y="0"/>
                      <a:pt x="391" y="0"/>
                    </a:cubicBezTo>
                    <a:cubicBezTo>
                      <a:pt x="394" y="0"/>
                      <a:pt x="397" y="2"/>
                      <a:pt x="397" y="5"/>
                    </a:cubicBezTo>
                    <a:cubicBezTo>
                      <a:pt x="405" y="59"/>
                      <a:pt x="405" y="59"/>
                      <a:pt x="405" y="59"/>
                    </a:cubicBezTo>
                    <a:cubicBezTo>
                      <a:pt x="425" y="62"/>
                      <a:pt x="443" y="67"/>
                      <a:pt x="461" y="74"/>
                    </a:cubicBezTo>
                    <a:cubicBezTo>
                      <a:pt x="495" y="31"/>
                      <a:pt x="495" y="31"/>
                      <a:pt x="495" y="31"/>
                    </a:cubicBezTo>
                    <a:cubicBezTo>
                      <a:pt x="497" y="29"/>
                      <a:pt x="500" y="28"/>
                      <a:pt x="503" y="29"/>
                    </a:cubicBezTo>
                    <a:cubicBezTo>
                      <a:pt x="565" y="65"/>
                      <a:pt x="565" y="65"/>
                      <a:pt x="565" y="65"/>
                    </a:cubicBezTo>
                    <a:cubicBezTo>
                      <a:pt x="567" y="67"/>
                      <a:pt x="568" y="70"/>
                      <a:pt x="567" y="73"/>
                    </a:cubicBezTo>
                    <a:cubicBezTo>
                      <a:pt x="547" y="123"/>
                      <a:pt x="547" y="123"/>
                      <a:pt x="547" y="123"/>
                    </a:cubicBezTo>
                    <a:cubicBezTo>
                      <a:pt x="562" y="136"/>
                      <a:pt x="576" y="149"/>
                      <a:pt x="588" y="164"/>
                    </a:cubicBezTo>
                    <a:cubicBezTo>
                      <a:pt x="639" y="144"/>
                      <a:pt x="639" y="144"/>
                      <a:pt x="639" y="144"/>
                    </a:cubicBezTo>
                    <a:cubicBezTo>
                      <a:pt x="642" y="143"/>
                      <a:pt x="645" y="144"/>
                      <a:pt x="646" y="147"/>
                    </a:cubicBezTo>
                    <a:cubicBezTo>
                      <a:pt x="682" y="209"/>
                      <a:pt x="682" y="209"/>
                      <a:pt x="682" y="209"/>
                    </a:cubicBezTo>
                    <a:cubicBezTo>
                      <a:pt x="684" y="211"/>
                      <a:pt x="683" y="215"/>
                      <a:pt x="681" y="216"/>
                    </a:cubicBezTo>
                    <a:cubicBezTo>
                      <a:pt x="638" y="250"/>
                      <a:pt x="638" y="250"/>
                      <a:pt x="638" y="250"/>
                    </a:cubicBezTo>
                    <a:cubicBezTo>
                      <a:pt x="645" y="268"/>
                      <a:pt x="650" y="287"/>
                      <a:pt x="653" y="306"/>
                    </a:cubicBezTo>
                    <a:cubicBezTo>
                      <a:pt x="707" y="314"/>
                      <a:pt x="707" y="314"/>
                      <a:pt x="707" y="314"/>
                    </a:cubicBezTo>
                    <a:cubicBezTo>
                      <a:pt x="710" y="315"/>
                      <a:pt x="712" y="317"/>
                      <a:pt x="712" y="320"/>
                    </a:cubicBezTo>
                    <a:close/>
                  </a:path>
                </a:pathLst>
              </a:custGeom>
              <a:solidFill>
                <a:srgbClr val="252A60"/>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900"/>
                  <a:buFont typeface="Century Gothic"/>
                  <a:buNone/>
                </a:pPr>
                <a:endParaRPr sz="1900">
                  <a:solidFill>
                    <a:srgbClr val="000000"/>
                  </a:solidFill>
                  <a:latin typeface="Century Gothic"/>
                  <a:ea typeface="Century Gothic"/>
                  <a:cs typeface="Century Gothic"/>
                  <a:sym typeface="Century Gothic"/>
                </a:endParaRPr>
              </a:p>
            </p:txBody>
          </p:sp>
          <p:sp>
            <p:nvSpPr>
              <p:cNvPr id="586" name="Google Shape;586;p39"/>
              <p:cNvSpPr/>
              <p:nvPr/>
            </p:nvSpPr>
            <p:spPr>
              <a:xfrm>
                <a:off x="4843999" y="2450049"/>
                <a:ext cx="2504100" cy="2504100"/>
              </a:xfrm>
              <a:prstGeom prst="ellipse">
                <a:avLst/>
              </a:prstGeom>
              <a:solidFill>
                <a:srgbClr val="FFFFFF"/>
              </a:solidFill>
              <a:ln>
                <a:noFill/>
              </a:ln>
              <a:effectLst>
                <a:outerShdw blurRad="63500" sx="102000" sy="102000" algn="ctr" rotWithShape="0">
                  <a:srgbClr val="121430">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900"/>
                  <a:buFont typeface="Century Gothic"/>
                  <a:buNone/>
                </a:pPr>
                <a:endParaRPr sz="1900">
                  <a:solidFill>
                    <a:srgbClr val="FFFFFF"/>
                  </a:solidFill>
                  <a:latin typeface="Century Gothic"/>
                  <a:ea typeface="Century Gothic"/>
                  <a:cs typeface="Century Gothic"/>
                  <a:sym typeface="Century Gothic"/>
                </a:endParaRPr>
              </a:p>
            </p:txBody>
          </p:sp>
        </p:grpSp>
        <p:pic>
          <p:nvPicPr>
            <p:cNvPr id="587" name="Google Shape;587;p39"/>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5825933" y="2778308"/>
              <a:ext cx="1296919" cy="206014"/>
            </a:xfrm>
            <a:prstGeom prst="rect">
              <a:avLst/>
            </a:prstGeom>
            <a:noFill/>
            <a:ln>
              <a:noFill/>
            </a:ln>
          </p:spPr>
        </p:pic>
      </p:grpSp>
      <p:pic>
        <p:nvPicPr>
          <p:cNvPr id="588" name="Google Shape;588;p39"/>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7901165" y="382428"/>
            <a:ext cx="105017" cy="138145"/>
          </a:xfrm>
          <a:prstGeom prst="rect">
            <a:avLst/>
          </a:prstGeom>
          <a:noFill/>
          <a:ln>
            <a:noFill/>
          </a:ln>
        </p:spPr>
      </p:pic>
      <p:pic>
        <p:nvPicPr>
          <p:cNvPr id="589" name="Google Shape;589;p39"/>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7843498" y="528303"/>
            <a:ext cx="113208" cy="116798"/>
          </a:xfrm>
          <a:prstGeom prst="rect">
            <a:avLst/>
          </a:prstGeom>
          <a:noFill/>
          <a:ln>
            <a:noFill/>
          </a:ln>
        </p:spPr>
      </p:pic>
      <p:pic>
        <p:nvPicPr>
          <p:cNvPr id="590" name="Google Shape;590;p39"/>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7977644" y="264417"/>
            <a:ext cx="116682" cy="120384"/>
          </a:xfrm>
          <a:prstGeom prst="rect">
            <a:avLst/>
          </a:prstGeom>
          <a:noFill/>
          <a:ln>
            <a:noFill/>
          </a:ln>
        </p:spPr>
      </p:pic>
      <p:pic>
        <p:nvPicPr>
          <p:cNvPr id="591" name="Google Shape;591;p39"/>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7889344" y="997726"/>
            <a:ext cx="118143" cy="121899"/>
          </a:xfrm>
          <a:prstGeom prst="rect">
            <a:avLst/>
          </a:prstGeom>
          <a:noFill/>
          <a:ln>
            <a:noFill/>
          </a:ln>
        </p:spPr>
      </p:pic>
      <p:pic>
        <p:nvPicPr>
          <p:cNvPr id="592" name="Google Shape;592;p39"/>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7807150" y="674884"/>
            <a:ext cx="131272" cy="135436"/>
          </a:xfrm>
          <a:prstGeom prst="rect">
            <a:avLst/>
          </a:prstGeom>
          <a:noFill/>
          <a:ln>
            <a:noFill/>
          </a:ln>
        </p:spPr>
      </p:pic>
      <p:pic>
        <p:nvPicPr>
          <p:cNvPr id="593" name="Google Shape;593;p39"/>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7834024" y="857502"/>
            <a:ext cx="118144" cy="121898"/>
          </a:xfrm>
          <a:prstGeom prst="rect">
            <a:avLst/>
          </a:prstGeom>
          <a:noFill/>
          <a:ln>
            <a:noFill/>
          </a:ln>
        </p:spPr>
      </p:pic>
      <p:pic>
        <p:nvPicPr>
          <p:cNvPr id="594" name="Google Shape;594;p39"/>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7987816" y="1098393"/>
            <a:ext cx="116682" cy="125202"/>
          </a:xfrm>
          <a:prstGeom prst="rect">
            <a:avLst/>
          </a:prstGeom>
          <a:noFill/>
          <a:ln>
            <a:noFill/>
          </a:ln>
        </p:spPr>
      </p:pic>
      <p:pic>
        <p:nvPicPr>
          <p:cNvPr id="595" name="Google Shape;595;p39"/>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8107971" y="188155"/>
            <a:ext cx="105021" cy="108356"/>
          </a:xfrm>
          <a:prstGeom prst="rect">
            <a:avLst/>
          </a:prstGeom>
          <a:noFill/>
          <a:ln>
            <a:noFill/>
          </a:ln>
        </p:spPr>
      </p:pic>
      <p:pic>
        <p:nvPicPr>
          <p:cNvPr id="596" name="Google Shape;596;p39"/>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8395927" y="104000"/>
            <a:ext cx="105021" cy="108353"/>
          </a:xfrm>
          <a:prstGeom prst="rect">
            <a:avLst/>
          </a:prstGeom>
          <a:noFill/>
          <a:ln>
            <a:noFill/>
          </a:ln>
        </p:spPr>
      </p:pic>
      <p:pic>
        <p:nvPicPr>
          <p:cNvPr id="597" name="Google Shape;597;p39"/>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8104196" y="1221276"/>
            <a:ext cx="107134" cy="110533"/>
          </a:xfrm>
          <a:prstGeom prst="rect">
            <a:avLst/>
          </a:prstGeom>
          <a:noFill/>
          <a:ln>
            <a:noFill/>
          </a:ln>
        </p:spPr>
      </p:pic>
      <p:pic>
        <p:nvPicPr>
          <p:cNvPr id="598" name="Google Shape;598;p39"/>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8388275" y="1283728"/>
            <a:ext cx="120323" cy="124147"/>
          </a:xfrm>
          <a:prstGeom prst="rect">
            <a:avLst/>
          </a:prstGeom>
          <a:noFill/>
          <a:ln>
            <a:noFill/>
          </a:ln>
        </p:spPr>
      </p:pic>
      <p:pic>
        <p:nvPicPr>
          <p:cNvPr id="599" name="Google Shape;599;p39"/>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8801583" y="1109877"/>
            <a:ext cx="111161" cy="115794"/>
          </a:xfrm>
          <a:prstGeom prst="rect">
            <a:avLst/>
          </a:prstGeom>
          <a:noFill/>
          <a:ln>
            <a:noFill/>
          </a:ln>
        </p:spPr>
      </p:pic>
      <p:pic>
        <p:nvPicPr>
          <p:cNvPr id="600" name="Google Shape;600;p39"/>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8900489" y="979401"/>
            <a:ext cx="113209" cy="113205"/>
          </a:xfrm>
          <a:prstGeom prst="rect">
            <a:avLst/>
          </a:prstGeom>
          <a:noFill/>
          <a:ln>
            <a:noFill/>
          </a:ln>
        </p:spPr>
      </p:pic>
      <p:pic>
        <p:nvPicPr>
          <p:cNvPr id="601" name="Google Shape;601;p39"/>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8664849" y="189889"/>
            <a:ext cx="105020" cy="105011"/>
          </a:xfrm>
          <a:prstGeom prst="rect">
            <a:avLst/>
          </a:prstGeom>
          <a:noFill/>
          <a:ln>
            <a:noFill/>
          </a:ln>
        </p:spPr>
      </p:pic>
      <p:pic>
        <p:nvPicPr>
          <p:cNvPr id="602" name="Google Shape;602;p39"/>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8532829" y="170368"/>
            <a:ext cx="105020" cy="105019"/>
          </a:xfrm>
          <a:prstGeom prst="rect">
            <a:avLst/>
          </a:prstGeom>
          <a:noFill/>
          <a:ln>
            <a:noFill/>
          </a:ln>
        </p:spPr>
      </p:pic>
      <p:pic>
        <p:nvPicPr>
          <p:cNvPr id="603" name="Google Shape;603;p39"/>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8767486" y="301039"/>
            <a:ext cx="118144" cy="118142"/>
          </a:xfrm>
          <a:prstGeom prst="rect">
            <a:avLst/>
          </a:prstGeom>
          <a:noFill/>
          <a:ln>
            <a:noFill/>
          </a:ln>
        </p:spPr>
      </p:pic>
      <p:pic>
        <p:nvPicPr>
          <p:cNvPr id="604" name="Google Shape;604;p39"/>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8929536" y="809565"/>
            <a:ext cx="118144" cy="118142"/>
          </a:xfrm>
          <a:prstGeom prst="rect">
            <a:avLst/>
          </a:prstGeom>
          <a:noFill/>
          <a:ln>
            <a:noFill/>
          </a:ln>
        </p:spPr>
      </p:pic>
      <p:pic>
        <p:nvPicPr>
          <p:cNvPr id="605" name="Google Shape;605;p39"/>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8895811" y="439552"/>
            <a:ext cx="111161" cy="111151"/>
          </a:xfrm>
          <a:prstGeom prst="rect">
            <a:avLst/>
          </a:prstGeom>
          <a:noFill/>
          <a:ln>
            <a:noFill/>
          </a:ln>
        </p:spPr>
      </p:pic>
      <p:pic>
        <p:nvPicPr>
          <p:cNvPr id="606" name="Google Shape;606;p39"/>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8240886" y="169464"/>
            <a:ext cx="128458" cy="53522"/>
          </a:xfrm>
          <a:prstGeom prst="rect">
            <a:avLst/>
          </a:prstGeom>
          <a:noFill/>
          <a:ln>
            <a:noFill/>
          </a:ln>
        </p:spPr>
      </p:pic>
      <p:pic>
        <p:nvPicPr>
          <p:cNvPr id="607" name="Google Shape;607;p39"/>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8925717" y="593757"/>
            <a:ext cx="118144" cy="66768"/>
          </a:xfrm>
          <a:prstGeom prst="rect">
            <a:avLst/>
          </a:prstGeom>
          <a:noFill/>
          <a:ln>
            <a:noFill/>
          </a:ln>
        </p:spPr>
      </p:pic>
      <p:pic>
        <p:nvPicPr>
          <p:cNvPr id="608" name="Google Shape;608;p39"/>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8947870" y="689038"/>
            <a:ext cx="107130" cy="107130"/>
          </a:xfrm>
          <a:prstGeom prst="rect">
            <a:avLst/>
          </a:prstGeom>
          <a:noFill/>
          <a:ln>
            <a:noFill/>
          </a:ln>
        </p:spPr>
      </p:pic>
      <p:pic>
        <p:nvPicPr>
          <p:cNvPr id="609" name="Google Shape;609;p39"/>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8259734" y="1269168"/>
            <a:ext cx="107127" cy="107082"/>
          </a:xfrm>
          <a:prstGeom prst="rect">
            <a:avLst/>
          </a:prstGeom>
          <a:noFill/>
          <a:ln>
            <a:noFill/>
          </a:ln>
        </p:spPr>
      </p:pic>
      <p:pic>
        <p:nvPicPr>
          <p:cNvPr id="610" name="Google Shape;610;p39"/>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8537091" y="1270241"/>
            <a:ext cx="105018" cy="104937"/>
          </a:xfrm>
          <a:prstGeom prst="rect">
            <a:avLst/>
          </a:prstGeom>
          <a:noFill/>
          <a:ln>
            <a:noFill/>
          </a:ln>
        </p:spPr>
      </p:pic>
      <p:pic>
        <p:nvPicPr>
          <p:cNvPr id="611" name="Google Shape;611;p39"/>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8665682" y="1209190"/>
            <a:ext cx="113208" cy="113198"/>
          </a:xfrm>
          <a:prstGeom prst="rect">
            <a:avLst/>
          </a:prstGeom>
          <a:noFill/>
          <a:ln>
            <a:noFill/>
          </a:ln>
        </p:spPr>
      </p:pic>
      <p:cxnSp>
        <p:nvCxnSpPr>
          <p:cNvPr id="612" name="Google Shape;612;p39"/>
          <p:cNvCxnSpPr/>
          <p:nvPr/>
        </p:nvCxnSpPr>
        <p:spPr>
          <a:xfrm>
            <a:off x="4252575" y="1001750"/>
            <a:ext cx="0" cy="37323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40"/>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zh-CN" altLang="en-US" dirty="0"/>
              <a:t>认证，培训</a:t>
            </a:r>
            <a:r>
              <a:rPr lang="en-US" dirty="0"/>
              <a:t>, &amp; </a:t>
            </a:r>
            <a:r>
              <a:rPr lang="zh-CN" altLang="en-US" dirty="0"/>
              <a:t>伙伴</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1"/>
          <p:cNvSpPr txBox="1"/>
          <p:nvPr/>
        </p:nvSpPr>
        <p:spPr>
          <a:xfrm>
            <a:off x="257175" y="243421"/>
            <a:ext cx="8660100" cy="4431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0"/>
              </a:spcBef>
              <a:spcAft>
                <a:spcPts val="0"/>
              </a:spcAft>
              <a:buNone/>
            </a:pPr>
            <a:r>
              <a:rPr lang="zh-CN" altLang="en-US" sz="2700" b="1" dirty="0">
                <a:solidFill>
                  <a:srgbClr val="252A60"/>
                </a:solidFill>
                <a:latin typeface="Century Gothic"/>
                <a:ea typeface="Century Gothic"/>
                <a:cs typeface="Century Gothic"/>
                <a:sym typeface="Century Gothic"/>
              </a:rPr>
              <a:t>上百万经过培训和认证的专业人员</a:t>
            </a:r>
            <a:endParaRPr sz="2700" b="1" dirty="0">
              <a:solidFill>
                <a:srgbClr val="252A60"/>
              </a:solidFill>
              <a:latin typeface="Century Gothic"/>
              <a:ea typeface="Century Gothic"/>
              <a:cs typeface="Century Gothic"/>
              <a:sym typeface="Century Gothic"/>
            </a:endParaRPr>
          </a:p>
        </p:txBody>
      </p:sp>
      <p:sp>
        <p:nvSpPr>
          <p:cNvPr id="623" name="Google Shape;623;p41"/>
          <p:cNvSpPr txBox="1"/>
          <p:nvPr/>
        </p:nvSpPr>
        <p:spPr>
          <a:xfrm>
            <a:off x="257175" y="692525"/>
            <a:ext cx="8408400" cy="3807300"/>
          </a:xfrm>
          <a:prstGeom prst="rect">
            <a:avLst/>
          </a:prstGeom>
          <a:noFill/>
          <a:ln>
            <a:noFill/>
          </a:ln>
        </p:spPr>
        <p:txBody>
          <a:bodyPr spcFirstLastPara="1" wrap="square" lIns="68575" tIns="68575" rIns="68575" bIns="68575" anchor="t" anchorCtr="0">
            <a:noAutofit/>
          </a:bodyPr>
          <a:lstStyle/>
          <a:p>
            <a:pPr marL="457200" lvl="0" indent="-342900" algn="l" rtl="0">
              <a:lnSpc>
                <a:spcPct val="90000"/>
              </a:lnSpc>
              <a:spcBef>
                <a:spcPts val="0"/>
              </a:spcBef>
              <a:spcAft>
                <a:spcPts val="0"/>
              </a:spcAft>
              <a:buClr>
                <a:srgbClr val="3F4749"/>
              </a:buClr>
              <a:buSzPts val="1800"/>
              <a:buChar char="•"/>
            </a:pPr>
            <a:r>
              <a:rPr lang="en-US" sz="1800" dirty="0">
                <a:solidFill>
                  <a:srgbClr val="283235"/>
                </a:solidFill>
                <a:latin typeface="Century Gothic"/>
                <a:ea typeface="Century Gothic"/>
                <a:cs typeface="Century Gothic"/>
                <a:sym typeface="Century Gothic"/>
              </a:rPr>
              <a:t>Kubernetes </a:t>
            </a:r>
            <a:r>
              <a:rPr lang="zh-CN" altLang="en-US" sz="1800" dirty="0">
                <a:solidFill>
                  <a:srgbClr val="283235"/>
                </a:solidFill>
                <a:latin typeface="Century Gothic"/>
                <a:ea typeface="Century Gothic"/>
                <a:cs typeface="Century Gothic"/>
                <a:sym typeface="Century Gothic"/>
              </a:rPr>
              <a:t>慕课已经报名了</a:t>
            </a:r>
            <a:r>
              <a:rPr lang="en-US" sz="1800" dirty="0">
                <a:solidFill>
                  <a:srgbClr val="283235"/>
                </a:solidFill>
                <a:latin typeface="Century Gothic"/>
                <a:ea typeface="Century Gothic"/>
                <a:cs typeface="Century Gothic"/>
                <a:sym typeface="Century Gothic"/>
              </a:rPr>
              <a:t>165,000 </a:t>
            </a:r>
            <a:r>
              <a:rPr lang="zh-CN" altLang="en-US" sz="1800" dirty="0">
                <a:solidFill>
                  <a:srgbClr val="283235"/>
                </a:solidFill>
                <a:latin typeface="Century Gothic"/>
                <a:ea typeface="Century Gothic"/>
                <a:cs typeface="Century Gothic"/>
                <a:sym typeface="Century Gothic"/>
              </a:rPr>
              <a:t>学员</a:t>
            </a:r>
            <a:endParaRPr lang="en-US" altLang="zh-CN" sz="1800" dirty="0">
              <a:solidFill>
                <a:srgbClr val="283235"/>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rgbClr val="3F4749"/>
              </a:buClr>
              <a:buSzPts val="1800"/>
              <a:buChar char="•"/>
            </a:pPr>
            <a:r>
              <a:rPr lang="zh-CN" altLang="en-US" sz="1800" dirty="0">
                <a:solidFill>
                  <a:srgbClr val="283235"/>
                </a:solidFill>
                <a:latin typeface="Century Gothic"/>
                <a:ea typeface="Century Gothic"/>
                <a:cs typeface="Century Gothic"/>
                <a:sym typeface="Century Gothic"/>
              </a:rPr>
              <a:t>认证</a:t>
            </a:r>
            <a:r>
              <a:rPr lang="en-US" sz="1800" dirty="0">
                <a:solidFill>
                  <a:srgbClr val="283235"/>
                </a:solidFill>
                <a:latin typeface="Century Gothic"/>
                <a:ea typeface="Century Gothic"/>
                <a:cs typeface="Century Gothic"/>
                <a:sym typeface="Century Gothic"/>
              </a:rPr>
              <a:t> Kubernetes</a:t>
            </a:r>
            <a:r>
              <a:rPr lang="zh-CN" altLang="en-US" sz="1800" dirty="0">
                <a:solidFill>
                  <a:srgbClr val="283235"/>
                </a:solidFill>
                <a:latin typeface="Century Gothic"/>
                <a:ea typeface="Century Gothic"/>
                <a:cs typeface="Century Gothic"/>
                <a:sym typeface="Century Gothic"/>
              </a:rPr>
              <a:t>管理员</a:t>
            </a:r>
            <a:r>
              <a:rPr lang="en-US" sz="1800" dirty="0">
                <a:solidFill>
                  <a:srgbClr val="283235"/>
                </a:solidFill>
                <a:latin typeface="Century Gothic"/>
                <a:ea typeface="Century Gothic"/>
                <a:cs typeface="Century Gothic"/>
                <a:sym typeface="Century Gothic"/>
              </a:rPr>
              <a:t> (</a:t>
            </a:r>
            <a:r>
              <a:rPr lang="en-US" sz="1800" u="sng" dirty="0">
                <a:solidFill>
                  <a:schemeClr val="hlink"/>
                </a:solidFill>
                <a:latin typeface="Century Gothic"/>
                <a:ea typeface="Century Gothic"/>
                <a:cs typeface="Century Gothic"/>
                <a:sym typeface="Century Gothic"/>
                <a:hlinkClick r:id="rId3"/>
              </a:rPr>
              <a:t>CKA</a:t>
            </a:r>
            <a:r>
              <a:rPr lang="en-US" sz="1800" dirty="0">
                <a:solidFill>
                  <a:srgbClr val="283235"/>
                </a:solidFill>
                <a:latin typeface="Century Gothic"/>
                <a:ea typeface="Century Gothic"/>
                <a:cs typeface="Century Gothic"/>
                <a:sym typeface="Century Gothic"/>
              </a:rPr>
              <a:t>) exam </a:t>
            </a:r>
            <a:r>
              <a:rPr lang="zh-CN" altLang="en-US" sz="1800" dirty="0">
                <a:solidFill>
                  <a:srgbClr val="283235"/>
                </a:solidFill>
                <a:latin typeface="Century Gothic"/>
                <a:ea typeface="Century Gothic"/>
                <a:cs typeface="Century Gothic"/>
                <a:sym typeface="Century Gothic"/>
              </a:rPr>
              <a:t>考试人数超过</a:t>
            </a:r>
            <a:r>
              <a:rPr lang="en-US" sz="1800" dirty="0">
                <a:solidFill>
                  <a:srgbClr val="283235"/>
                </a:solidFill>
                <a:latin typeface="Century Gothic"/>
                <a:ea typeface="Century Gothic"/>
                <a:cs typeface="Century Gothic"/>
                <a:sym typeface="Century Gothic"/>
              </a:rPr>
              <a:t>37,000 </a:t>
            </a:r>
          </a:p>
          <a:p>
            <a:pPr marL="457200" lvl="0" indent="-342900" algn="l" rtl="0">
              <a:lnSpc>
                <a:spcPct val="90000"/>
              </a:lnSpc>
              <a:spcBef>
                <a:spcPts val="0"/>
              </a:spcBef>
              <a:spcAft>
                <a:spcPts val="0"/>
              </a:spcAft>
              <a:buClr>
                <a:srgbClr val="3F4749"/>
              </a:buClr>
              <a:buSzPts val="1800"/>
              <a:buChar char="•"/>
            </a:pPr>
            <a:r>
              <a:rPr lang="zh-CN" altLang="en-US" sz="1800" dirty="0">
                <a:solidFill>
                  <a:srgbClr val="283235"/>
                </a:solidFill>
                <a:latin typeface="Century Gothic"/>
                <a:ea typeface="Century Gothic"/>
                <a:cs typeface="Century Gothic"/>
                <a:sym typeface="Century Gothic"/>
              </a:rPr>
              <a:t>认证</a:t>
            </a:r>
            <a:r>
              <a:rPr lang="en-US" sz="1800" dirty="0">
                <a:solidFill>
                  <a:srgbClr val="283235"/>
                </a:solidFill>
                <a:latin typeface="Century Gothic"/>
                <a:ea typeface="Century Gothic"/>
                <a:cs typeface="Century Gothic"/>
                <a:sym typeface="Century Gothic"/>
              </a:rPr>
              <a:t> Kubernetes </a:t>
            </a:r>
            <a:r>
              <a:rPr lang="zh-CN" altLang="en-US" sz="1800" dirty="0">
                <a:solidFill>
                  <a:srgbClr val="283235"/>
                </a:solidFill>
                <a:latin typeface="Century Gothic"/>
                <a:ea typeface="Century Gothic"/>
                <a:cs typeface="Century Gothic"/>
                <a:sym typeface="Century Gothic"/>
              </a:rPr>
              <a:t>应用开发者</a:t>
            </a:r>
            <a:r>
              <a:rPr lang="en-US" sz="1800" dirty="0">
                <a:solidFill>
                  <a:srgbClr val="283235"/>
                </a:solidFill>
                <a:latin typeface="Century Gothic"/>
                <a:ea typeface="Century Gothic"/>
                <a:cs typeface="Century Gothic"/>
                <a:sym typeface="Century Gothic"/>
              </a:rPr>
              <a:t> (</a:t>
            </a:r>
            <a:r>
              <a:rPr lang="en-US" sz="1800" u="sng" dirty="0">
                <a:solidFill>
                  <a:schemeClr val="hlink"/>
                </a:solidFill>
                <a:latin typeface="Century Gothic"/>
                <a:ea typeface="Century Gothic"/>
                <a:cs typeface="Century Gothic"/>
                <a:sym typeface="Century Gothic"/>
                <a:hlinkClick r:id="rId4"/>
              </a:rPr>
              <a:t>CKAD</a:t>
            </a:r>
            <a:r>
              <a:rPr lang="en-US" sz="1800" dirty="0">
                <a:solidFill>
                  <a:srgbClr val="283235"/>
                </a:solidFill>
                <a:latin typeface="Century Gothic"/>
                <a:ea typeface="Century Gothic"/>
                <a:cs typeface="Century Gothic"/>
                <a:sym typeface="Century Gothic"/>
              </a:rPr>
              <a:t>) </a:t>
            </a:r>
            <a:r>
              <a:rPr lang="zh-CN" altLang="en-US" sz="1800" dirty="0">
                <a:solidFill>
                  <a:srgbClr val="283235"/>
                </a:solidFill>
                <a:latin typeface="Century Gothic"/>
                <a:ea typeface="Century Gothic"/>
                <a:cs typeface="Century Gothic"/>
                <a:sym typeface="Century Gothic"/>
              </a:rPr>
              <a:t>考试报名人数超过</a:t>
            </a:r>
            <a:r>
              <a:rPr lang="en-US" sz="1800" dirty="0">
                <a:solidFill>
                  <a:srgbClr val="283235"/>
                </a:solidFill>
                <a:latin typeface="Century Gothic"/>
                <a:ea typeface="Century Gothic"/>
                <a:cs typeface="Century Gothic"/>
                <a:sym typeface="Century Gothic"/>
              </a:rPr>
              <a:t> 18,300 </a:t>
            </a:r>
          </a:p>
          <a:p>
            <a:pPr marL="457200" lvl="0" indent="-342900" algn="l" rtl="0">
              <a:lnSpc>
                <a:spcPct val="90000"/>
              </a:lnSpc>
              <a:spcBef>
                <a:spcPts val="0"/>
              </a:spcBef>
              <a:spcAft>
                <a:spcPts val="0"/>
              </a:spcAft>
              <a:buClr>
                <a:srgbClr val="3F4749"/>
              </a:buClr>
              <a:buSzPts val="1800"/>
              <a:buChar char="•"/>
            </a:pPr>
            <a:r>
              <a:rPr lang="zh-CN" altLang="en-US" sz="1800" u="sng" dirty="0">
                <a:solidFill>
                  <a:srgbClr val="283235"/>
                </a:solidFill>
                <a:latin typeface="Century Gothic"/>
                <a:ea typeface="Century Gothic"/>
                <a:cs typeface="Century Gothic"/>
                <a:sym typeface="Century Gothic"/>
                <a:hlinkClick r:id="rId5"/>
              </a:rPr>
              <a:t>其它课程包括</a:t>
            </a:r>
            <a:r>
              <a:rPr lang="en-US" sz="1800" dirty="0">
                <a:solidFill>
                  <a:srgbClr val="3F4749"/>
                </a:solidFill>
                <a:latin typeface="Century Gothic"/>
                <a:ea typeface="Century Gothic"/>
                <a:cs typeface="Century Gothic"/>
                <a:sym typeface="Century Gothic"/>
              </a:rPr>
              <a:t>include:</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Service Mesh Fundamentals</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Manager Kubernetes Applications with Helm</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Cloud Native Logging with </a:t>
            </a:r>
            <a:r>
              <a:rPr lang="en-US" sz="1800" dirty="0" err="1">
                <a:solidFill>
                  <a:srgbClr val="3F4749"/>
                </a:solidFill>
                <a:latin typeface="Century Gothic"/>
                <a:ea typeface="Century Gothic"/>
                <a:cs typeface="Century Gothic"/>
                <a:sym typeface="Century Gothic"/>
              </a:rPr>
              <a:t>Fluentd</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Intro to Service Mesh with </a:t>
            </a:r>
            <a:r>
              <a:rPr lang="en-US" sz="1800" dirty="0" err="1">
                <a:solidFill>
                  <a:srgbClr val="3F4749"/>
                </a:solidFill>
                <a:latin typeface="Century Gothic"/>
                <a:ea typeface="Century Gothic"/>
                <a:cs typeface="Century Gothic"/>
                <a:sym typeface="Century Gothic"/>
              </a:rPr>
              <a:t>Linkerd</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Intro to </a:t>
            </a:r>
            <a:r>
              <a:rPr lang="en-US" sz="1800" dirty="0" err="1">
                <a:solidFill>
                  <a:srgbClr val="3F4749"/>
                </a:solidFill>
                <a:latin typeface="Century Gothic"/>
                <a:ea typeface="Century Gothic"/>
                <a:cs typeface="Century Gothic"/>
                <a:sym typeface="Century Gothic"/>
              </a:rPr>
              <a:t>Serverless</a:t>
            </a:r>
            <a:r>
              <a:rPr lang="en-US" sz="1800" dirty="0">
                <a:solidFill>
                  <a:srgbClr val="3F4749"/>
                </a:solidFill>
                <a:latin typeface="Century Gothic"/>
                <a:ea typeface="Century Gothic"/>
                <a:cs typeface="Century Gothic"/>
                <a:sym typeface="Century Gothic"/>
              </a:rPr>
              <a:t> on Kubernetes</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100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Intro to </a:t>
            </a:r>
            <a:r>
              <a:rPr lang="en-US" sz="1800" dirty="0" err="1">
                <a:solidFill>
                  <a:srgbClr val="3F4749"/>
                </a:solidFill>
                <a:latin typeface="Century Gothic"/>
                <a:ea typeface="Century Gothic"/>
                <a:cs typeface="Century Gothic"/>
                <a:sym typeface="Century Gothic"/>
              </a:rPr>
              <a:t>WebAssembly</a:t>
            </a:r>
            <a:endParaRPr sz="1800" dirty="0">
              <a:solidFill>
                <a:srgbClr val="3F4749"/>
              </a:solidFill>
              <a:latin typeface="Century Gothic"/>
              <a:ea typeface="Century Gothic"/>
              <a:cs typeface="Century Gothic"/>
              <a:sym typeface="Century Gothic"/>
            </a:endParaRPr>
          </a:p>
        </p:txBody>
      </p:sp>
      <p:pic>
        <p:nvPicPr>
          <p:cNvPr id="624" name="Google Shape;624;p41"/>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7752426" y="3161171"/>
            <a:ext cx="1308902" cy="1308902"/>
          </a:xfrm>
          <a:prstGeom prst="rect">
            <a:avLst/>
          </a:prstGeom>
          <a:noFill/>
          <a:ln>
            <a:noFill/>
          </a:ln>
        </p:spPr>
      </p:pic>
      <p:pic>
        <p:nvPicPr>
          <p:cNvPr id="625" name="Google Shape;625;p41"/>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109596" y="3174263"/>
            <a:ext cx="1308898" cy="1282723"/>
          </a:xfrm>
          <a:prstGeom prst="rect">
            <a:avLst/>
          </a:prstGeom>
          <a:noFill/>
          <a:ln>
            <a:noFill/>
          </a:ln>
        </p:spPr>
      </p:pic>
      <p:pic>
        <p:nvPicPr>
          <p:cNvPr id="626" name="Google Shape;626;p41"/>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6863536" y="1887554"/>
            <a:ext cx="1441025" cy="13683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10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err="1"/>
              <a:t>Kubernetes</a:t>
            </a:r>
            <a:r>
              <a:rPr lang="en-US" dirty="0" err="1"/>
              <a:t>认证</a:t>
            </a:r>
            <a:r>
              <a:rPr lang="en-US" i="0" u="none" strike="noStrike" cap="none" dirty="0" err="1"/>
              <a:t>服务供应商</a:t>
            </a:r>
            <a:endParaRPr i="0" u="none" strike="noStrike" cap="none" dirty="0"/>
          </a:p>
        </p:txBody>
      </p:sp>
      <p:sp>
        <p:nvSpPr>
          <p:cNvPr id="1231" name="Google Shape;1231;p106"/>
          <p:cNvSpPr txBox="1">
            <a:spLocks noGrp="1"/>
          </p:cNvSpPr>
          <p:nvPr>
            <p:ph type="body" idx="1"/>
          </p:nvPr>
        </p:nvSpPr>
        <p:spPr>
          <a:xfrm>
            <a:off x="257175" y="838200"/>
            <a:ext cx="8629800" cy="3614700"/>
          </a:xfrm>
          <a:prstGeom prst="rect">
            <a:avLst/>
          </a:prstGeom>
          <a:noFill/>
          <a:ln>
            <a:noFill/>
          </a:ln>
        </p:spPr>
        <p:txBody>
          <a:bodyPr spcFirstLastPara="1" wrap="square" lIns="121900" tIns="121900" rIns="121900" bIns="121900" anchor="t" anchorCtr="0">
            <a:noAutofit/>
          </a:bodyPr>
          <a:lstStyle/>
          <a:p>
            <a:pPr marL="0" lvl="0" indent="0">
              <a:lnSpc>
                <a:spcPct val="115000"/>
              </a:lnSpc>
              <a:spcBef>
                <a:spcPts val="0"/>
              </a:spcBef>
              <a:buNone/>
            </a:pPr>
            <a:r>
              <a:rPr lang="en-US" sz="1400" dirty="0" err="1">
                <a:highlight>
                  <a:srgbClr val="FFFFFF"/>
                </a:highlight>
              </a:rPr>
              <a:t>一批经过严格审查的Kubernetes</a:t>
            </a:r>
            <a:r>
              <a:rPr lang="en-US" altLang="zh-CN" sz="1400" u="sng" dirty="0">
                <a:solidFill>
                  <a:schemeClr val="hlink"/>
                </a:solidFill>
                <a:highlight>
                  <a:srgbClr val="FFFFFF"/>
                </a:highlight>
                <a:hlinkClick r:id="rId3"/>
              </a:rPr>
              <a:t> </a:t>
            </a:r>
            <a:r>
              <a:rPr lang="zh-CN" altLang="en-US" sz="1400" u="sng" dirty="0">
                <a:solidFill>
                  <a:schemeClr val="hlink"/>
                </a:solidFill>
                <a:highlight>
                  <a:srgbClr val="FFFFFF"/>
                </a:highlight>
                <a:hlinkClick r:id="rId3"/>
              </a:rPr>
              <a:t>服务供应商</a:t>
            </a:r>
            <a:r>
              <a:rPr lang="en-US" sz="1400" dirty="0">
                <a:highlight>
                  <a:srgbClr val="FFFFFF"/>
                </a:highlight>
              </a:rPr>
              <a:t>，</a:t>
            </a:r>
            <a:r>
              <a:rPr lang="en-US" sz="1400" dirty="0" err="1">
                <a:highlight>
                  <a:srgbClr val="FFFFFF"/>
                </a:highlight>
              </a:rPr>
              <a:t>具备丰富的服务经验，通过支持、咨询、专业服务或培训等帮助其它企业成功采用Kubernetes</a:t>
            </a:r>
            <a:r>
              <a:rPr lang="en-US" sz="1400" dirty="0">
                <a:highlight>
                  <a:srgbClr val="FFFFFF"/>
                </a:highlight>
              </a:rPr>
              <a:t>。</a:t>
            </a:r>
            <a:endParaRPr sz="1400" dirty="0">
              <a:highlight>
                <a:srgbClr val="FFFFFF"/>
              </a:highlight>
            </a:endParaRPr>
          </a:p>
          <a:p>
            <a:pPr marL="0" marR="0" lvl="0" indent="0" algn="l" rtl="0">
              <a:lnSpc>
                <a:spcPct val="115000"/>
              </a:lnSpc>
              <a:spcBef>
                <a:spcPts val="0"/>
              </a:spcBef>
              <a:spcAft>
                <a:spcPts val="0"/>
              </a:spcAft>
              <a:buNone/>
            </a:pPr>
            <a:r>
              <a:rPr lang="en-US" sz="1600" b="1" dirty="0"/>
              <a:t>利益</a:t>
            </a:r>
            <a:endParaRPr sz="1600" b="1" dirty="0"/>
          </a:p>
          <a:p>
            <a:pPr marL="457200" lvl="0" indent="-317500" rtl="0">
              <a:lnSpc>
                <a:spcPct val="115000"/>
              </a:lnSpc>
              <a:spcBef>
                <a:spcPts val="700"/>
              </a:spcBef>
              <a:spcAft>
                <a:spcPts val="0"/>
              </a:spcAft>
              <a:buClr>
                <a:schemeClr val="dk2"/>
              </a:buClr>
              <a:buSzPts val="1400"/>
              <a:buChar char="•"/>
            </a:pPr>
            <a:r>
              <a:rPr lang="en-US" sz="1400" dirty="0" err="1"/>
              <a:t>置顶网站页面</a:t>
            </a:r>
            <a:r>
              <a:rPr lang="en-US" sz="1400" u="sng" dirty="0" err="1">
                <a:hlinkClick r:id="rId4"/>
              </a:rPr>
              <a:t>https</a:t>
            </a:r>
            <a:r>
              <a:rPr lang="en-US" sz="1400" u="sng" dirty="0">
                <a:hlinkClick r:id="rId4"/>
              </a:rPr>
              <a:t>://kubernetes.io/partners/</a:t>
            </a:r>
            <a:endParaRPr lang="en-US" sz="1400" u="sng" dirty="0"/>
          </a:p>
          <a:p>
            <a:pPr lvl="0" indent="-317500">
              <a:lnSpc>
                <a:spcPct val="115000"/>
              </a:lnSpc>
              <a:spcBef>
                <a:spcPts val="0"/>
              </a:spcBef>
              <a:buClr>
                <a:schemeClr val="dk2"/>
              </a:buClr>
              <a:buSzPts val="1400"/>
            </a:pPr>
            <a:r>
              <a:rPr lang="zh-CN" altLang="en-US" sz="1400" dirty="0"/>
              <a:t>成为社区领导和帮助企业使用</a:t>
            </a:r>
            <a:r>
              <a:rPr lang="en-US" altLang="zh-CN" sz="1400" dirty="0"/>
              <a:t>Kubernetes</a:t>
            </a:r>
            <a:r>
              <a:rPr lang="zh-CN" altLang="en-US" sz="1400" dirty="0"/>
              <a:t>的专家。</a:t>
            </a:r>
            <a:endParaRPr lang="en-US" altLang="zh-CN" sz="1400" dirty="0"/>
          </a:p>
          <a:p>
            <a:pPr lvl="0" indent="-317500">
              <a:lnSpc>
                <a:spcPct val="115000"/>
              </a:lnSpc>
              <a:spcBef>
                <a:spcPts val="0"/>
              </a:spcBef>
              <a:buClr>
                <a:schemeClr val="dk2"/>
              </a:buClr>
              <a:buSzPts val="1400"/>
            </a:pPr>
            <a:r>
              <a:rPr lang="zh-CN" altLang="en-US" sz="1400" dirty="0"/>
              <a:t>当用户搜索咨询伙伴时，可以提升企业的知名度 </a:t>
            </a:r>
            <a:endParaRPr lang="en-US" altLang="zh-CN" sz="1400" dirty="0"/>
          </a:p>
          <a:p>
            <a:pPr lvl="0" indent="-317500">
              <a:lnSpc>
                <a:spcPct val="115000"/>
              </a:lnSpc>
              <a:spcBef>
                <a:spcPts val="0"/>
              </a:spcBef>
              <a:buClr>
                <a:schemeClr val="dk2"/>
              </a:buClr>
              <a:buSzPts val="1400"/>
            </a:pPr>
            <a:r>
              <a:rPr lang="en-US" altLang="zh-CN" sz="1400" dirty="0"/>
              <a:t>Kubernetes</a:t>
            </a:r>
            <a:r>
              <a:rPr lang="zh-CN" altLang="en-US" sz="1400" dirty="0"/>
              <a:t>认证服务商名单可在以下网址查询</a:t>
            </a:r>
            <a:r>
              <a:rPr lang="en-US" altLang="zh-CN" sz="1400" dirty="0"/>
              <a:t>https://</a:t>
            </a:r>
            <a:r>
              <a:rPr lang="en-US" altLang="zh-CN" sz="1400" dirty="0" err="1"/>
              <a:t>kubernetes.io</a:t>
            </a:r>
            <a:r>
              <a:rPr lang="en-US" altLang="zh-CN" sz="1400" dirty="0"/>
              <a:t>/partners/#</a:t>
            </a:r>
            <a:r>
              <a:rPr lang="en-US" altLang="zh-CN" sz="1400" dirty="0" err="1"/>
              <a:t>kcsp</a:t>
            </a:r>
            <a:r>
              <a:rPr lang="en-US" altLang="zh-CN" sz="1400" dirty="0"/>
              <a:t>, </a:t>
            </a:r>
            <a:r>
              <a:rPr lang="zh-CN" altLang="en-US" sz="1400" dirty="0"/>
              <a:t>和</a:t>
            </a:r>
            <a:r>
              <a:rPr lang="en-US" altLang="zh-CN" sz="1400" u="sng" dirty="0">
                <a:solidFill>
                  <a:schemeClr val="hlink"/>
                </a:solidFill>
                <a:hlinkClick r:id="rId3"/>
              </a:rPr>
              <a:t>https://www.cncf.io/certification/kcsp/</a:t>
            </a:r>
            <a:r>
              <a:rPr lang="en-US" altLang="zh-CN" sz="1400" dirty="0"/>
              <a:t>, </a:t>
            </a:r>
            <a:r>
              <a:rPr lang="zh-CN" altLang="en-US" sz="1400" dirty="0"/>
              <a:t>以及</a:t>
            </a:r>
            <a:r>
              <a:rPr lang="en-US" altLang="zh-CN" sz="1400" dirty="0"/>
              <a:t> </a:t>
            </a:r>
            <a:r>
              <a:rPr lang="en-US" altLang="zh-CN" sz="1400" u="sng" dirty="0">
                <a:solidFill>
                  <a:schemeClr val="hlink"/>
                </a:solidFill>
                <a:hlinkClick r:id="rId5"/>
              </a:rPr>
              <a:t>https://landscape.cncf.io</a:t>
            </a:r>
            <a:r>
              <a:rPr lang="en-US" altLang="zh-CN" sz="1400" dirty="0"/>
              <a:t> </a:t>
            </a:r>
            <a:r>
              <a:rPr lang="zh-CN" altLang="en-US" sz="1400" dirty="0"/>
              <a:t>这些网址列出的</a:t>
            </a:r>
            <a:r>
              <a:rPr lang="en-US" altLang="zh-CN" sz="1400" dirty="0"/>
              <a:t>KCSPs</a:t>
            </a:r>
            <a:r>
              <a:rPr lang="zh-CN" altLang="en-US" sz="1400" dirty="0"/>
              <a:t> （</a:t>
            </a:r>
            <a:r>
              <a:rPr lang="en-US" altLang="zh-CN" sz="1400" dirty="0"/>
              <a:t>Kubernetes</a:t>
            </a:r>
            <a:r>
              <a:rPr lang="zh-CN" altLang="en-US" sz="1400" dirty="0"/>
              <a:t>认证服务商名单）每月的搜索量总共超过</a:t>
            </a:r>
            <a:r>
              <a:rPr lang="en-US" altLang="zh-CN" sz="1400" dirty="0"/>
              <a:t>25,000 </a:t>
            </a:r>
            <a:r>
              <a:rPr lang="zh-CN" altLang="en-US" sz="1400" dirty="0"/>
              <a:t>页。</a:t>
            </a:r>
            <a:endParaRPr sz="1400" dirty="0"/>
          </a:p>
          <a:p>
            <a:pPr marL="0" marR="0" lvl="0" indent="0" algn="l" rtl="0">
              <a:lnSpc>
                <a:spcPct val="115000"/>
              </a:lnSpc>
              <a:spcBef>
                <a:spcPts val="0"/>
              </a:spcBef>
              <a:spcAft>
                <a:spcPts val="0"/>
              </a:spcAft>
              <a:buNone/>
            </a:pPr>
            <a:r>
              <a:rPr lang="en-US" sz="1600" b="1" i="0" u="none" strike="noStrike" cap="none" dirty="0"/>
              <a:t>要求</a:t>
            </a:r>
            <a:endParaRPr sz="1600" b="1" dirty="0"/>
          </a:p>
          <a:p>
            <a:pPr indent="-317500">
              <a:lnSpc>
                <a:spcPct val="115000"/>
              </a:lnSpc>
              <a:spcBef>
                <a:spcPts val="700"/>
              </a:spcBef>
              <a:buClr>
                <a:schemeClr val="dk2"/>
              </a:buClr>
              <a:buSzPts val="1400"/>
            </a:pPr>
            <a:r>
              <a:rPr lang="en-US" sz="1400" dirty="0"/>
              <a:t>三个或以上</a:t>
            </a:r>
            <a:r>
              <a:rPr lang="zh-CN" altLang="en-US" sz="1400" dirty="0"/>
              <a:t>通过</a:t>
            </a:r>
            <a:r>
              <a:rPr lang="en-US" altLang="zh-CN" sz="1400" u="sng" dirty="0">
                <a:solidFill>
                  <a:schemeClr val="hlink"/>
                </a:solidFill>
                <a:hlinkClick r:id="rId6"/>
              </a:rPr>
              <a:t>CKA </a:t>
            </a:r>
            <a:r>
              <a:rPr lang="zh-CN" altLang="en-US" sz="1400" u="sng" dirty="0">
                <a:solidFill>
                  <a:schemeClr val="hlink"/>
                </a:solidFill>
                <a:hlinkClick r:id="rId6"/>
              </a:rPr>
              <a:t>考试</a:t>
            </a:r>
            <a:r>
              <a:rPr lang="en-US" sz="1400" dirty="0"/>
              <a:t>的认证工程师</a:t>
            </a:r>
            <a:endParaRPr sz="1400" dirty="0"/>
          </a:p>
          <a:p>
            <a:pPr marL="457200" lvl="0" indent="-317500" rtl="0">
              <a:lnSpc>
                <a:spcPct val="115000"/>
              </a:lnSpc>
              <a:spcBef>
                <a:spcPts val="0"/>
              </a:spcBef>
              <a:spcAft>
                <a:spcPts val="0"/>
              </a:spcAft>
              <a:buClr>
                <a:schemeClr val="dk2"/>
              </a:buClr>
              <a:buSzPts val="1400"/>
              <a:buChar char="•"/>
            </a:pPr>
            <a:r>
              <a:rPr lang="zh-CN" altLang="en-US" sz="1400" dirty="0"/>
              <a:t>业务模式可以支持企业用户</a:t>
            </a:r>
            <a:endParaRPr lang="en-US" altLang="zh-CN" sz="1400" dirty="0"/>
          </a:p>
          <a:p>
            <a:pPr indent="-317500">
              <a:lnSpc>
                <a:spcPct val="115000"/>
              </a:lnSpc>
              <a:spcBef>
                <a:spcPts val="0"/>
              </a:spcBef>
              <a:buClr>
                <a:schemeClr val="dk2"/>
              </a:buClr>
              <a:buSzPts val="1400"/>
            </a:pPr>
            <a:r>
              <a:rPr lang="zh-CN" altLang="en-US" sz="1400" dirty="0"/>
              <a:t>公司网站有</a:t>
            </a:r>
            <a:r>
              <a:rPr lang="en-US" altLang="zh-CN" sz="1400" dirty="0"/>
              <a:t>Kubernetes </a:t>
            </a:r>
            <a:r>
              <a:rPr lang="zh-CN" altLang="en-US" sz="1400" dirty="0"/>
              <a:t>专业服务登录页面，详细介绍公司的培训，咨询，实施以及支持服务。</a:t>
            </a:r>
            <a:endParaRPr sz="1400" dirty="0"/>
          </a:p>
          <a:p>
            <a:pPr marL="457200" lvl="0" indent="-317500" rtl="0">
              <a:lnSpc>
                <a:spcPct val="115000"/>
              </a:lnSpc>
              <a:spcBef>
                <a:spcPts val="0"/>
              </a:spcBef>
              <a:spcAft>
                <a:spcPts val="0"/>
              </a:spcAft>
              <a:buClr>
                <a:schemeClr val="dk2"/>
              </a:buClr>
              <a:buSzPts val="1400"/>
              <a:buChar char="•"/>
            </a:pPr>
            <a:r>
              <a:rPr lang="zh-CN" altLang="en-US" sz="1400" dirty="0"/>
              <a:t>是</a:t>
            </a:r>
            <a:r>
              <a:rPr lang="en-US" altLang="zh-CN" sz="1400" dirty="0"/>
              <a:t>CNCF</a:t>
            </a:r>
            <a:r>
              <a:rPr lang="zh-CN" altLang="en-US" sz="1400" dirty="0"/>
              <a:t>会员</a:t>
            </a:r>
            <a:endParaRPr sz="1400" dirty="0"/>
          </a:p>
        </p:txBody>
      </p:sp>
      <p:pic>
        <p:nvPicPr>
          <p:cNvPr id="1232" name="Google Shape;1232;p106"/>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8227746" y="4107600"/>
            <a:ext cx="659229" cy="690600"/>
          </a:xfrm>
          <a:prstGeom prst="rect">
            <a:avLst/>
          </a:prstGeom>
          <a:noFill/>
          <a:ln>
            <a:noFill/>
          </a:ln>
        </p:spPr>
      </p:pic>
    </p:spTree>
    <p:extLst>
      <p:ext uri="{BB962C8B-B14F-4D97-AF65-F5344CB8AC3E}">
        <p14:creationId xmlns:p14="http://schemas.microsoft.com/office/powerpoint/2010/main" val="20197728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4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190+</a:t>
            </a:r>
            <a:r>
              <a:rPr lang="zh-CN" altLang="en-US" dirty="0"/>
              <a:t>家认证</a:t>
            </a:r>
            <a:r>
              <a:rPr lang="en-US" altLang="zh-CN" dirty="0"/>
              <a:t>Kubernetes </a:t>
            </a:r>
            <a:r>
              <a:rPr lang="zh-CN" altLang="en-US" dirty="0"/>
              <a:t>服务商</a:t>
            </a:r>
            <a:endParaRPr dirty="0"/>
          </a:p>
        </p:txBody>
      </p:sp>
      <p:pic>
        <p:nvPicPr>
          <p:cNvPr id="642" name="Google Shape;642;p4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5521117" y="4458126"/>
            <a:ext cx="423125" cy="392541"/>
          </a:xfrm>
          <a:prstGeom prst="rect">
            <a:avLst/>
          </a:prstGeom>
          <a:noFill/>
          <a:ln>
            <a:noFill/>
          </a:ln>
        </p:spPr>
      </p:pic>
      <p:pic>
        <p:nvPicPr>
          <p:cNvPr id="643" name="Google Shape;643;p43"/>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6719036" y="4132899"/>
            <a:ext cx="707225" cy="279461"/>
          </a:xfrm>
          <a:prstGeom prst="rect">
            <a:avLst/>
          </a:prstGeom>
          <a:noFill/>
          <a:ln>
            <a:noFill/>
          </a:ln>
        </p:spPr>
      </p:pic>
      <p:pic>
        <p:nvPicPr>
          <p:cNvPr id="644" name="Google Shape;644;p4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7430254" y="4492057"/>
            <a:ext cx="423125" cy="324678"/>
          </a:xfrm>
          <a:prstGeom prst="rect">
            <a:avLst/>
          </a:prstGeom>
          <a:noFill/>
          <a:ln>
            <a:noFill/>
          </a:ln>
        </p:spPr>
      </p:pic>
      <p:pic>
        <p:nvPicPr>
          <p:cNvPr id="645" name="Google Shape;645;p43"/>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8505167" y="4219369"/>
            <a:ext cx="636000" cy="106521"/>
          </a:xfrm>
          <a:prstGeom prst="rect">
            <a:avLst/>
          </a:prstGeom>
          <a:noFill/>
          <a:ln>
            <a:noFill/>
          </a:ln>
        </p:spPr>
      </p:pic>
      <p:pic>
        <p:nvPicPr>
          <p:cNvPr id="646" name="Google Shape;646;p43"/>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7523054" y="4197067"/>
            <a:ext cx="553200" cy="151124"/>
          </a:xfrm>
          <a:prstGeom prst="rect">
            <a:avLst/>
          </a:prstGeom>
          <a:noFill/>
          <a:ln>
            <a:noFill/>
          </a:ln>
        </p:spPr>
      </p:pic>
      <p:pic>
        <p:nvPicPr>
          <p:cNvPr id="647" name="Google Shape;647;p43"/>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8792800" y="4575389"/>
            <a:ext cx="326925" cy="158014"/>
          </a:xfrm>
          <a:prstGeom prst="rect">
            <a:avLst/>
          </a:prstGeom>
          <a:noFill/>
          <a:ln>
            <a:noFill/>
          </a:ln>
        </p:spPr>
      </p:pic>
      <p:pic>
        <p:nvPicPr>
          <p:cNvPr id="648" name="Google Shape;648;p43"/>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200385" y="4501826"/>
            <a:ext cx="423125" cy="305139"/>
          </a:xfrm>
          <a:prstGeom prst="rect">
            <a:avLst/>
          </a:prstGeom>
          <a:noFill/>
          <a:ln>
            <a:noFill/>
          </a:ln>
        </p:spPr>
      </p:pic>
      <p:pic>
        <p:nvPicPr>
          <p:cNvPr id="649" name="Google Shape;649;p43"/>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1310649" y="4596314"/>
            <a:ext cx="553200" cy="116163"/>
          </a:xfrm>
          <a:prstGeom prst="rect">
            <a:avLst/>
          </a:prstGeom>
          <a:noFill/>
          <a:ln>
            <a:noFill/>
          </a:ln>
        </p:spPr>
      </p:pic>
      <p:pic>
        <p:nvPicPr>
          <p:cNvPr id="650" name="Google Shape;650;p43"/>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8173046" y="4102917"/>
            <a:ext cx="235328" cy="339425"/>
          </a:xfrm>
          <a:prstGeom prst="rect">
            <a:avLst/>
          </a:prstGeom>
          <a:noFill/>
          <a:ln>
            <a:noFill/>
          </a:ln>
        </p:spPr>
      </p:pic>
      <p:pic>
        <p:nvPicPr>
          <p:cNvPr id="651" name="Google Shape;651;p43"/>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761455" y="4510063"/>
            <a:ext cx="471300" cy="288667"/>
          </a:xfrm>
          <a:prstGeom prst="rect">
            <a:avLst/>
          </a:prstGeom>
          <a:noFill/>
          <a:ln>
            <a:noFill/>
          </a:ln>
        </p:spPr>
      </p:pic>
      <p:pic>
        <p:nvPicPr>
          <p:cNvPr id="652" name="Google Shape;652;p43"/>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8370685" y="4523602"/>
            <a:ext cx="326925" cy="261587"/>
          </a:xfrm>
          <a:prstGeom prst="rect">
            <a:avLst/>
          </a:prstGeom>
          <a:noFill/>
          <a:ln>
            <a:noFill/>
          </a:ln>
        </p:spPr>
      </p:pic>
      <p:pic>
        <p:nvPicPr>
          <p:cNvPr id="653" name="Google Shape;653;p43"/>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662258" y="4611053"/>
            <a:ext cx="553200" cy="86685"/>
          </a:xfrm>
          <a:prstGeom prst="rect">
            <a:avLst/>
          </a:prstGeom>
          <a:noFill/>
          <a:ln>
            <a:noFill/>
          </a:ln>
        </p:spPr>
      </p:pic>
      <p:pic>
        <p:nvPicPr>
          <p:cNvPr id="654" name="Google Shape;654;p43"/>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6461548" y="4518197"/>
            <a:ext cx="423125" cy="272398"/>
          </a:xfrm>
          <a:prstGeom prst="rect">
            <a:avLst/>
          </a:prstGeom>
          <a:noFill/>
          <a:ln>
            <a:noFill/>
          </a:ln>
        </p:spPr>
      </p:pic>
      <p:pic>
        <p:nvPicPr>
          <p:cNvPr id="655" name="Google Shape;655;p43"/>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7948569" y="4508456"/>
            <a:ext cx="326925" cy="291881"/>
          </a:xfrm>
          <a:prstGeom prst="rect">
            <a:avLst/>
          </a:prstGeom>
          <a:noFill/>
          <a:ln>
            <a:noFill/>
          </a:ln>
        </p:spPr>
      </p:pic>
      <p:pic>
        <p:nvPicPr>
          <p:cNvPr id="656" name="Google Shape;656;p43"/>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1959039" y="4590746"/>
            <a:ext cx="707225" cy="127301"/>
          </a:xfrm>
          <a:prstGeom prst="rect">
            <a:avLst/>
          </a:prstGeom>
          <a:noFill/>
          <a:ln>
            <a:noFill/>
          </a:ln>
        </p:spPr>
      </p:pic>
      <p:pic>
        <p:nvPicPr>
          <p:cNvPr id="657" name="Google Shape;657;p43"/>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6979863" y="4510398"/>
            <a:ext cx="355200" cy="287996"/>
          </a:xfrm>
          <a:prstGeom prst="rect">
            <a:avLst/>
          </a:prstGeom>
          <a:noFill/>
          <a:ln>
            <a:noFill/>
          </a:ln>
        </p:spPr>
      </p:pic>
      <p:pic>
        <p:nvPicPr>
          <p:cNvPr id="658" name="Google Shape;658;p43"/>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4718701" y="4556564"/>
            <a:ext cx="707225" cy="195665"/>
          </a:xfrm>
          <a:prstGeom prst="rect">
            <a:avLst/>
          </a:prstGeom>
          <a:noFill/>
          <a:ln>
            <a:noFill/>
          </a:ln>
        </p:spPr>
      </p:pic>
      <p:pic>
        <p:nvPicPr>
          <p:cNvPr id="659" name="Google Shape;659;p43"/>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7714786" y="3807571"/>
            <a:ext cx="326925" cy="167922"/>
          </a:xfrm>
          <a:prstGeom prst="rect">
            <a:avLst/>
          </a:prstGeom>
          <a:noFill/>
          <a:ln>
            <a:noFill/>
          </a:ln>
        </p:spPr>
      </p:pic>
      <p:pic>
        <p:nvPicPr>
          <p:cNvPr id="660" name="Google Shape;660;p43"/>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8554403" y="3807498"/>
            <a:ext cx="536375" cy="168067"/>
          </a:xfrm>
          <a:prstGeom prst="rect">
            <a:avLst/>
          </a:prstGeom>
          <a:noFill/>
          <a:ln>
            <a:noFill/>
          </a:ln>
        </p:spPr>
      </p:pic>
      <p:pic>
        <p:nvPicPr>
          <p:cNvPr id="661" name="Google Shape;661;p43"/>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46304" y="4188446"/>
            <a:ext cx="594150" cy="168366"/>
          </a:xfrm>
          <a:prstGeom prst="rect">
            <a:avLst/>
          </a:prstGeom>
          <a:noFill/>
          <a:ln>
            <a:noFill/>
          </a:ln>
        </p:spPr>
      </p:pic>
      <p:pic>
        <p:nvPicPr>
          <p:cNvPr id="662" name="Google Shape;662;p43"/>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4038150" y="4178592"/>
            <a:ext cx="553200" cy="188075"/>
          </a:xfrm>
          <a:prstGeom prst="rect">
            <a:avLst/>
          </a:prstGeom>
          <a:noFill/>
          <a:ln>
            <a:noFill/>
          </a:ln>
        </p:spPr>
      </p:pic>
      <p:pic>
        <p:nvPicPr>
          <p:cNvPr id="663" name="Google Shape;663;p43"/>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6267044" y="4146965"/>
            <a:ext cx="355200" cy="251329"/>
          </a:xfrm>
          <a:prstGeom prst="rect">
            <a:avLst/>
          </a:prstGeom>
          <a:noFill/>
          <a:ln>
            <a:noFill/>
          </a:ln>
        </p:spPr>
      </p:pic>
      <p:pic>
        <p:nvPicPr>
          <p:cNvPr id="664" name="Google Shape;664;p43"/>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7127090" y="3850438"/>
            <a:ext cx="513600" cy="82186"/>
          </a:xfrm>
          <a:prstGeom prst="rect">
            <a:avLst/>
          </a:prstGeom>
          <a:noFill/>
          <a:ln>
            <a:noFill/>
          </a:ln>
        </p:spPr>
      </p:pic>
      <p:pic>
        <p:nvPicPr>
          <p:cNvPr id="665" name="Google Shape;665;p43"/>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3427758" y="4142492"/>
            <a:ext cx="513600" cy="260275"/>
          </a:xfrm>
          <a:prstGeom prst="rect">
            <a:avLst/>
          </a:prstGeom>
          <a:noFill/>
          <a:ln>
            <a:noFill/>
          </a:ln>
        </p:spPr>
      </p:pic>
      <p:pic>
        <p:nvPicPr>
          <p:cNvPr id="666" name="Google Shape;666;p43"/>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1805656" y="4188265"/>
            <a:ext cx="414900" cy="168728"/>
          </a:xfrm>
          <a:prstGeom prst="rect">
            <a:avLst/>
          </a:prstGeom>
          <a:noFill/>
          <a:ln>
            <a:noFill/>
          </a:ln>
        </p:spPr>
      </p:pic>
      <p:pic>
        <p:nvPicPr>
          <p:cNvPr id="667" name="Google Shape;667;p43"/>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2829065" y="4204867"/>
            <a:ext cx="501900" cy="135525"/>
          </a:xfrm>
          <a:prstGeom prst="rect">
            <a:avLst/>
          </a:prstGeom>
          <a:noFill/>
          <a:ln>
            <a:noFill/>
          </a:ln>
        </p:spPr>
      </p:pic>
      <p:pic>
        <p:nvPicPr>
          <p:cNvPr id="668" name="Google Shape;668;p43"/>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8115807" y="3746894"/>
            <a:ext cx="364500" cy="289276"/>
          </a:xfrm>
          <a:prstGeom prst="rect">
            <a:avLst/>
          </a:prstGeom>
          <a:noFill/>
          <a:ln>
            <a:noFill/>
          </a:ln>
        </p:spPr>
      </p:pic>
      <p:pic>
        <p:nvPicPr>
          <p:cNvPr id="669" name="Google Shape;669;p43"/>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5166784" y="4184484"/>
            <a:ext cx="459900" cy="176290"/>
          </a:xfrm>
          <a:prstGeom prst="rect">
            <a:avLst/>
          </a:prstGeom>
          <a:noFill/>
          <a:ln>
            <a:noFill/>
          </a:ln>
        </p:spPr>
      </p:pic>
      <p:pic>
        <p:nvPicPr>
          <p:cNvPr id="670" name="Google Shape;670;p43"/>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737246" y="4184804"/>
            <a:ext cx="414925" cy="175650"/>
          </a:xfrm>
          <a:prstGeom prst="rect">
            <a:avLst/>
          </a:prstGeom>
          <a:noFill/>
          <a:ln>
            <a:noFill/>
          </a:ln>
        </p:spPr>
      </p:pic>
      <p:pic>
        <p:nvPicPr>
          <p:cNvPr id="671" name="Google Shape;671;p43"/>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1248963" y="4204416"/>
            <a:ext cx="459900" cy="136426"/>
          </a:xfrm>
          <a:prstGeom prst="rect">
            <a:avLst/>
          </a:prstGeom>
          <a:noFill/>
          <a:ln>
            <a:noFill/>
          </a:ln>
        </p:spPr>
      </p:pic>
      <p:pic>
        <p:nvPicPr>
          <p:cNvPr id="672" name="Google Shape;672;p43"/>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5723477" y="4207845"/>
            <a:ext cx="446775" cy="129568"/>
          </a:xfrm>
          <a:prstGeom prst="rect">
            <a:avLst/>
          </a:prstGeom>
          <a:noFill/>
          <a:ln>
            <a:noFill/>
          </a:ln>
        </p:spPr>
      </p:pic>
      <p:pic>
        <p:nvPicPr>
          <p:cNvPr id="673" name="Google Shape;673;p43"/>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51966" y="3829959"/>
            <a:ext cx="594300" cy="123146"/>
          </a:xfrm>
          <a:prstGeom prst="rect">
            <a:avLst/>
          </a:prstGeom>
          <a:noFill/>
          <a:ln>
            <a:noFill/>
          </a:ln>
        </p:spPr>
      </p:pic>
      <p:pic>
        <p:nvPicPr>
          <p:cNvPr id="674" name="Google Shape;674;p43"/>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5083740" y="3491737"/>
            <a:ext cx="553200" cy="172787"/>
          </a:xfrm>
          <a:prstGeom prst="rect">
            <a:avLst/>
          </a:prstGeom>
          <a:noFill/>
          <a:ln>
            <a:noFill/>
          </a:ln>
        </p:spPr>
      </p:pic>
      <p:pic>
        <p:nvPicPr>
          <p:cNvPr id="675" name="Google Shape;675;p43"/>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4391636" y="3798538"/>
            <a:ext cx="364500" cy="185986"/>
          </a:xfrm>
          <a:prstGeom prst="rect">
            <a:avLst/>
          </a:prstGeom>
          <a:noFill/>
          <a:ln>
            <a:noFill/>
          </a:ln>
        </p:spPr>
      </p:pic>
      <p:pic>
        <p:nvPicPr>
          <p:cNvPr id="676" name="Google Shape;676;p43"/>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6954963" y="3435630"/>
            <a:ext cx="423125" cy="285001"/>
          </a:xfrm>
          <a:prstGeom prst="rect">
            <a:avLst/>
          </a:prstGeom>
          <a:noFill/>
          <a:ln>
            <a:noFill/>
          </a:ln>
        </p:spPr>
      </p:pic>
      <p:pic>
        <p:nvPicPr>
          <p:cNvPr id="677" name="Google Shape;677;p43"/>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7993224" y="3477743"/>
            <a:ext cx="510500" cy="200774"/>
          </a:xfrm>
          <a:prstGeom prst="rect">
            <a:avLst/>
          </a:prstGeom>
          <a:noFill/>
          <a:ln>
            <a:noFill/>
          </a:ln>
        </p:spPr>
      </p:pic>
      <p:pic>
        <p:nvPicPr>
          <p:cNvPr id="678" name="Google Shape;678;p43"/>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6559495" y="3442738"/>
            <a:ext cx="364500" cy="270784"/>
          </a:xfrm>
          <a:prstGeom prst="rect">
            <a:avLst/>
          </a:prstGeom>
          <a:noFill/>
          <a:ln>
            <a:noFill/>
          </a:ln>
        </p:spPr>
      </p:pic>
      <p:pic>
        <p:nvPicPr>
          <p:cNvPr id="679" name="Google Shape;679;p43"/>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2707548" y="3832818"/>
            <a:ext cx="510500" cy="117428"/>
          </a:xfrm>
          <a:prstGeom prst="rect">
            <a:avLst/>
          </a:prstGeom>
          <a:noFill/>
          <a:ln>
            <a:noFill/>
          </a:ln>
        </p:spPr>
      </p:pic>
      <p:pic>
        <p:nvPicPr>
          <p:cNvPr id="680" name="Google Shape;680;p43"/>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6688494" y="3830175"/>
            <a:ext cx="364500" cy="122713"/>
          </a:xfrm>
          <a:prstGeom prst="rect">
            <a:avLst/>
          </a:prstGeom>
          <a:noFill/>
          <a:ln>
            <a:noFill/>
          </a:ln>
        </p:spPr>
      </p:pic>
      <p:pic>
        <p:nvPicPr>
          <p:cNvPr id="681" name="Google Shape;681;p43"/>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2048152" y="3827415"/>
            <a:ext cx="585300" cy="128233"/>
          </a:xfrm>
          <a:prstGeom prst="rect">
            <a:avLst/>
          </a:prstGeom>
          <a:noFill/>
          <a:ln>
            <a:noFill/>
          </a:ln>
        </p:spPr>
      </p:pic>
      <p:pic>
        <p:nvPicPr>
          <p:cNvPr id="682" name="Google Shape;682;p43"/>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7409056" y="3520046"/>
            <a:ext cx="553200" cy="116168"/>
          </a:xfrm>
          <a:prstGeom prst="rect">
            <a:avLst/>
          </a:prstGeom>
          <a:noFill/>
          <a:ln>
            <a:noFill/>
          </a:ln>
        </p:spPr>
      </p:pic>
      <p:pic>
        <p:nvPicPr>
          <p:cNvPr id="683" name="Google Shape;683;p43"/>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720361" y="3807646"/>
            <a:ext cx="585300" cy="167771"/>
          </a:xfrm>
          <a:prstGeom prst="rect">
            <a:avLst/>
          </a:prstGeom>
          <a:noFill/>
          <a:ln>
            <a:noFill/>
          </a:ln>
        </p:spPr>
      </p:pic>
      <p:pic>
        <p:nvPicPr>
          <p:cNvPr id="684" name="Google Shape;684;p43"/>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4830232" y="3849832"/>
            <a:ext cx="446775" cy="83399"/>
          </a:xfrm>
          <a:prstGeom prst="rect">
            <a:avLst/>
          </a:prstGeom>
          <a:noFill/>
          <a:ln>
            <a:noFill/>
          </a:ln>
        </p:spPr>
      </p:pic>
      <p:pic>
        <p:nvPicPr>
          <p:cNvPr id="685" name="Google Shape;685;p43"/>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3292144" y="3818212"/>
            <a:ext cx="536375" cy="146639"/>
          </a:xfrm>
          <a:prstGeom prst="rect">
            <a:avLst/>
          </a:prstGeom>
          <a:noFill/>
          <a:ln>
            <a:noFill/>
          </a:ln>
        </p:spPr>
      </p:pic>
      <p:pic>
        <p:nvPicPr>
          <p:cNvPr id="686" name="Google Shape;686;p43"/>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1379757" y="3803612"/>
            <a:ext cx="594299" cy="175840"/>
          </a:xfrm>
          <a:prstGeom prst="rect">
            <a:avLst/>
          </a:prstGeom>
          <a:noFill/>
          <a:ln>
            <a:noFill/>
          </a:ln>
        </p:spPr>
      </p:pic>
      <p:pic>
        <p:nvPicPr>
          <p:cNvPr id="687" name="Google Shape;687;p43"/>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1034972" y="3531117"/>
            <a:ext cx="459900" cy="94027"/>
          </a:xfrm>
          <a:prstGeom prst="rect">
            <a:avLst/>
          </a:prstGeom>
          <a:noFill/>
          <a:ln>
            <a:noFill/>
          </a:ln>
        </p:spPr>
      </p:pic>
      <p:pic>
        <p:nvPicPr>
          <p:cNvPr id="688" name="Google Shape;688;p43"/>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677079" y="3449547"/>
            <a:ext cx="326925" cy="257167"/>
          </a:xfrm>
          <a:prstGeom prst="rect">
            <a:avLst/>
          </a:prstGeom>
          <a:noFill/>
          <a:ln>
            <a:noFill/>
          </a:ln>
        </p:spPr>
      </p:pic>
      <p:pic>
        <p:nvPicPr>
          <p:cNvPr id="689" name="Google Shape;689;p43"/>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2758375" y="3542558"/>
            <a:ext cx="459900" cy="71145"/>
          </a:xfrm>
          <a:prstGeom prst="rect">
            <a:avLst/>
          </a:prstGeom>
          <a:noFill/>
          <a:ln>
            <a:noFill/>
          </a:ln>
        </p:spPr>
      </p:pic>
      <p:pic>
        <p:nvPicPr>
          <p:cNvPr id="690" name="Google Shape;690;p43"/>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3695136" y="3488658"/>
            <a:ext cx="364500" cy="178944"/>
          </a:xfrm>
          <a:prstGeom prst="rect">
            <a:avLst/>
          </a:prstGeom>
          <a:noFill/>
          <a:ln>
            <a:noFill/>
          </a:ln>
        </p:spPr>
      </p:pic>
      <p:pic>
        <p:nvPicPr>
          <p:cNvPr id="691" name="Google Shape;691;p43"/>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4592872" y="3496265"/>
            <a:ext cx="459900" cy="163730"/>
          </a:xfrm>
          <a:prstGeom prst="rect">
            <a:avLst/>
          </a:prstGeom>
          <a:noFill/>
          <a:ln>
            <a:noFill/>
          </a:ln>
        </p:spPr>
      </p:pic>
      <p:pic>
        <p:nvPicPr>
          <p:cNvPr id="692" name="Google Shape;692;p43"/>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5079718" y="2971017"/>
            <a:ext cx="381850" cy="159752"/>
          </a:xfrm>
          <a:prstGeom prst="rect">
            <a:avLst/>
          </a:prstGeom>
          <a:noFill/>
          <a:ln>
            <a:noFill/>
          </a:ln>
        </p:spPr>
      </p:pic>
      <p:pic>
        <p:nvPicPr>
          <p:cNvPr id="693" name="Google Shape;693;p43"/>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5478194" y="2956449"/>
            <a:ext cx="459900" cy="188887"/>
          </a:xfrm>
          <a:prstGeom prst="rect">
            <a:avLst/>
          </a:prstGeom>
          <a:noFill/>
          <a:ln>
            <a:noFill/>
          </a:ln>
        </p:spPr>
      </p:pic>
      <p:pic>
        <p:nvPicPr>
          <p:cNvPr id="694" name="Google Shape;694;p43"/>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7431521" y="2974221"/>
            <a:ext cx="635700" cy="153344"/>
          </a:xfrm>
          <a:prstGeom prst="rect">
            <a:avLst/>
          </a:prstGeom>
          <a:noFill/>
          <a:ln>
            <a:noFill/>
          </a:ln>
        </p:spPr>
      </p:pic>
      <p:pic>
        <p:nvPicPr>
          <p:cNvPr id="695" name="Google Shape;695;p43"/>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6991770" y="2978959"/>
            <a:ext cx="423125" cy="143867"/>
          </a:xfrm>
          <a:prstGeom prst="rect">
            <a:avLst/>
          </a:prstGeom>
          <a:noFill/>
          <a:ln>
            <a:noFill/>
          </a:ln>
        </p:spPr>
      </p:pic>
      <p:pic>
        <p:nvPicPr>
          <p:cNvPr id="696" name="Google Shape;696;p43"/>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8083846" y="2986119"/>
            <a:ext cx="446775" cy="129547"/>
          </a:xfrm>
          <a:prstGeom prst="rect">
            <a:avLst/>
          </a:prstGeom>
          <a:noFill/>
          <a:ln>
            <a:noFill/>
          </a:ln>
        </p:spPr>
      </p:pic>
      <p:pic>
        <p:nvPicPr>
          <p:cNvPr id="697" name="Google Shape;697;p43"/>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1525840" y="3534688"/>
            <a:ext cx="585301" cy="86885"/>
          </a:xfrm>
          <a:prstGeom prst="rect">
            <a:avLst/>
          </a:prstGeom>
          <a:noFill/>
          <a:ln>
            <a:noFill/>
          </a:ln>
        </p:spPr>
      </p:pic>
      <p:pic>
        <p:nvPicPr>
          <p:cNvPr id="698" name="Google Shape;698;p43"/>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4090604" y="3510794"/>
            <a:ext cx="471300" cy="134672"/>
          </a:xfrm>
          <a:prstGeom prst="rect">
            <a:avLst/>
          </a:prstGeom>
          <a:noFill/>
          <a:ln>
            <a:noFill/>
          </a:ln>
        </p:spPr>
      </p:pic>
      <p:pic>
        <p:nvPicPr>
          <p:cNvPr id="699" name="Google Shape;699;p43"/>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5954719" y="2957205"/>
            <a:ext cx="501900" cy="187376"/>
          </a:xfrm>
          <a:prstGeom prst="rect">
            <a:avLst/>
          </a:prstGeom>
          <a:noFill/>
          <a:ln>
            <a:noFill/>
          </a:ln>
        </p:spPr>
      </p:pic>
      <p:pic>
        <p:nvPicPr>
          <p:cNvPr id="700" name="Google Shape;700;p43"/>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6473244" y="2977283"/>
            <a:ext cx="501900" cy="147220"/>
          </a:xfrm>
          <a:prstGeom prst="rect">
            <a:avLst/>
          </a:prstGeom>
          <a:noFill/>
          <a:ln>
            <a:noFill/>
          </a:ln>
        </p:spPr>
      </p:pic>
      <p:pic>
        <p:nvPicPr>
          <p:cNvPr id="701" name="Google Shape;701;p43"/>
          <p:cNvPicPr preferRelativeResize="0"/>
          <p:nvPr/>
        </p:nvPicPr>
        <p:blipFill rotWithShape="1">
          <a:blip r:embed="rId62" cstate="print">
            <a:alphaModFix/>
            <a:extLst>
              <a:ext uri="{28A0092B-C50C-407E-A947-70E740481C1C}">
                <a14:useLocalDpi xmlns:a14="http://schemas.microsoft.com/office/drawing/2010/main"/>
              </a:ext>
            </a:extLst>
          </a:blip>
          <a:srcRect t="36017" b="35244"/>
          <a:stretch/>
        </p:blipFill>
        <p:spPr>
          <a:xfrm>
            <a:off x="5602742" y="2782270"/>
            <a:ext cx="636000" cy="166153"/>
          </a:xfrm>
          <a:prstGeom prst="rect">
            <a:avLst/>
          </a:prstGeom>
          <a:noFill/>
          <a:ln>
            <a:noFill/>
          </a:ln>
        </p:spPr>
      </p:pic>
      <p:pic>
        <p:nvPicPr>
          <p:cNvPr id="702" name="Google Shape;702;p43"/>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4409157" y="2699669"/>
            <a:ext cx="364500" cy="331356"/>
          </a:xfrm>
          <a:prstGeom prst="rect">
            <a:avLst/>
          </a:prstGeom>
          <a:noFill/>
          <a:ln>
            <a:noFill/>
          </a:ln>
        </p:spPr>
      </p:pic>
      <p:pic>
        <p:nvPicPr>
          <p:cNvPr id="703" name="Google Shape;703;p43"/>
          <p:cNvPicPr preferRelativeResize="0"/>
          <p:nvPr/>
        </p:nvPicPr>
        <p:blipFill rotWithShape="1">
          <a:blip r:embed="rId64" cstate="print">
            <a:alphaModFix/>
            <a:extLst>
              <a:ext uri="{28A0092B-C50C-407E-A947-70E740481C1C}">
                <a14:useLocalDpi xmlns:a14="http://schemas.microsoft.com/office/drawing/2010/main"/>
              </a:ext>
            </a:extLst>
          </a:blip>
          <a:srcRect/>
          <a:stretch/>
        </p:blipFill>
        <p:spPr>
          <a:xfrm>
            <a:off x="7309754" y="2709686"/>
            <a:ext cx="326950" cy="311322"/>
          </a:xfrm>
          <a:prstGeom prst="rect">
            <a:avLst/>
          </a:prstGeom>
          <a:noFill/>
          <a:ln>
            <a:noFill/>
          </a:ln>
        </p:spPr>
      </p:pic>
      <p:pic>
        <p:nvPicPr>
          <p:cNvPr id="704" name="Google Shape;704;p43"/>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1216139" y="3080603"/>
            <a:ext cx="446775" cy="231087"/>
          </a:xfrm>
          <a:prstGeom prst="rect">
            <a:avLst/>
          </a:prstGeom>
          <a:noFill/>
          <a:ln>
            <a:noFill/>
          </a:ln>
        </p:spPr>
      </p:pic>
      <p:pic>
        <p:nvPicPr>
          <p:cNvPr id="705" name="Google Shape;705;p43"/>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4736143" y="2950760"/>
            <a:ext cx="326950" cy="200265"/>
          </a:xfrm>
          <a:prstGeom prst="rect">
            <a:avLst/>
          </a:prstGeom>
          <a:noFill/>
          <a:ln>
            <a:noFill/>
          </a:ln>
        </p:spPr>
      </p:pic>
      <p:pic>
        <p:nvPicPr>
          <p:cNvPr id="706" name="Google Shape;706;p43"/>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7642358" y="2810820"/>
            <a:ext cx="536375" cy="109054"/>
          </a:xfrm>
          <a:prstGeom prst="rect">
            <a:avLst/>
          </a:prstGeom>
          <a:noFill/>
          <a:ln>
            <a:noFill/>
          </a:ln>
        </p:spPr>
      </p:pic>
      <p:pic>
        <p:nvPicPr>
          <p:cNvPr id="707" name="Google Shape;707;p43"/>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970288" y="2908158"/>
            <a:ext cx="281700" cy="285470"/>
          </a:xfrm>
          <a:prstGeom prst="rect">
            <a:avLst/>
          </a:prstGeom>
          <a:noFill/>
          <a:ln>
            <a:noFill/>
          </a:ln>
        </p:spPr>
      </p:pic>
      <p:pic>
        <p:nvPicPr>
          <p:cNvPr id="708" name="Google Shape;708;p43"/>
          <p:cNvPicPr preferRelativeResize="0"/>
          <p:nvPr/>
        </p:nvPicPr>
        <p:blipFill rotWithShape="1">
          <a:blip r:embed="rId69" cstate="print">
            <a:alphaModFix/>
            <a:extLst>
              <a:ext uri="{28A0092B-C50C-407E-A947-70E740481C1C}">
                <a14:useLocalDpi xmlns:a14="http://schemas.microsoft.com/office/drawing/2010/main"/>
              </a:ext>
            </a:extLst>
          </a:blip>
          <a:srcRect/>
          <a:stretch/>
        </p:blipFill>
        <p:spPr>
          <a:xfrm>
            <a:off x="6709950" y="2798647"/>
            <a:ext cx="594150" cy="133399"/>
          </a:xfrm>
          <a:prstGeom prst="rect">
            <a:avLst/>
          </a:prstGeom>
          <a:noFill/>
          <a:ln>
            <a:noFill/>
          </a:ln>
        </p:spPr>
      </p:pic>
      <p:pic>
        <p:nvPicPr>
          <p:cNvPr id="709" name="Google Shape;709;p43"/>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2534328" y="2903292"/>
            <a:ext cx="423125" cy="295201"/>
          </a:xfrm>
          <a:prstGeom prst="rect">
            <a:avLst/>
          </a:prstGeom>
          <a:noFill/>
          <a:ln>
            <a:noFill/>
          </a:ln>
        </p:spPr>
      </p:pic>
      <p:pic>
        <p:nvPicPr>
          <p:cNvPr id="710" name="Google Shape;710;p43"/>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4183142" y="2967763"/>
            <a:ext cx="536375" cy="166260"/>
          </a:xfrm>
          <a:prstGeom prst="rect">
            <a:avLst/>
          </a:prstGeom>
          <a:noFill/>
          <a:ln>
            <a:noFill/>
          </a:ln>
        </p:spPr>
      </p:pic>
      <p:pic>
        <p:nvPicPr>
          <p:cNvPr id="711" name="Google Shape;711;p43"/>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8184387" y="2769339"/>
            <a:ext cx="411475" cy="192015"/>
          </a:xfrm>
          <a:prstGeom prst="rect">
            <a:avLst/>
          </a:prstGeom>
          <a:noFill/>
          <a:ln>
            <a:noFill/>
          </a:ln>
        </p:spPr>
      </p:pic>
      <p:pic>
        <p:nvPicPr>
          <p:cNvPr id="712" name="Google Shape;712;p43"/>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4779311" y="2789022"/>
            <a:ext cx="817778" cy="152650"/>
          </a:xfrm>
          <a:prstGeom prst="rect">
            <a:avLst/>
          </a:prstGeom>
          <a:noFill/>
          <a:ln>
            <a:noFill/>
          </a:ln>
        </p:spPr>
      </p:pic>
      <p:pic>
        <p:nvPicPr>
          <p:cNvPr id="713" name="Google Shape;713;p43"/>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3652916" y="2938763"/>
            <a:ext cx="513600" cy="224259"/>
          </a:xfrm>
          <a:prstGeom prst="rect">
            <a:avLst/>
          </a:prstGeom>
          <a:noFill/>
          <a:ln>
            <a:noFill/>
          </a:ln>
        </p:spPr>
      </p:pic>
      <p:pic>
        <p:nvPicPr>
          <p:cNvPr id="714" name="Google Shape;714;p43"/>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3867127" y="2782210"/>
            <a:ext cx="536375" cy="166272"/>
          </a:xfrm>
          <a:prstGeom prst="rect">
            <a:avLst/>
          </a:prstGeom>
          <a:noFill/>
          <a:ln>
            <a:noFill/>
          </a:ln>
        </p:spPr>
      </p:pic>
      <p:pic>
        <p:nvPicPr>
          <p:cNvPr id="715" name="Google Shape;715;p43"/>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2923128" y="2958693"/>
            <a:ext cx="553200" cy="184400"/>
          </a:xfrm>
          <a:prstGeom prst="rect">
            <a:avLst/>
          </a:prstGeom>
          <a:noFill/>
          <a:ln>
            <a:noFill/>
          </a:ln>
        </p:spPr>
      </p:pic>
      <p:pic>
        <p:nvPicPr>
          <p:cNvPr id="716" name="Google Shape;716;p43"/>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3400966" y="2888971"/>
            <a:ext cx="235325" cy="323844"/>
          </a:xfrm>
          <a:prstGeom prst="rect">
            <a:avLst/>
          </a:prstGeom>
          <a:noFill/>
          <a:ln>
            <a:noFill/>
          </a:ln>
        </p:spPr>
      </p:pic>
      <p:pic>
        <p:nvPicPr>
          <p:cNvPr id="717" name="Google Shape;717;p43"/>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57571" y="2786156"/>
            <a:ext cx="685801" cy="158382"/>
          </a:xfrm>
          <a:prstGeom prst="rect">
            <a:avLst/>
          </a:prstGeom>
          <a:noFill/>
          <a:ln>
            <a:noFill/>
          </a:ln>
        </p:spPr>
      </p:pic>
      <p:pic>
        <p:nvPicPr>
          <p:cNvPr id="718" name="Google Shape;718;p43"/>
          <p:cNvPicPr preferRelativeResize="0"/>
          <p:nvPr/>
        </p:nvPicPr>
        <p:blipFill rotWithShape="1">
          <a:blip r:embed="rId79" cstate="print">
            <a:alphaModFix/>
            <a:extLst>
              <a:ext uri="{28A0092B-C50C-407E-A947-70E740481C1C}">
                <a14:useLocalDpi xmlns:a14="http://schemas.microsoft.com/office/drawing/2010/main"/>
              </a:ext>
            </a:extLst>
          </a:blip>
          <a:srcRect/>
          <a:stretch/>
        </p:blipFill>
        <p:spPr>
          <a:xfrm>
            <a:off x="4318349" y="2426305"/>
            <a:ext cx="510500" cy="145312"/>
          </a:xfrm>
          <a:prstGeom prst="rect">
            <a:avLst/>
          </a:prstGeom>
          <a:noFill/>
          <a:ln>
            <a:noFill/>
          </a:ln>
        </p:spPr>
      </p:pic>
      <p:pic>
        <p:nvPicPr>
          <p:cNvPr id="719" name="Google Shape;719;p43"/>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1166155" y="2801699"/>
            <a:ext cx="636002" cy="127295"/>
          </a:xfrm>
          <a:prstGeom prst="rect">
            <a:avLst/>
          </a:prstGeom>
          <a:noFill/>
          <a:ln>
            <a:noFill/>
          </a:ln>
        </p:spPr>
      </p:pic>
      <p:pic>
        <p:nvPicPr>
          <p:cNvPr id="720" name="Google Shape;720;p43"/>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2919725" y="2371981"/>
            <a:ext cx="235325" cy="253961"/>
          </a:xfrm>
          <a:prstGeom prst="rect">
            <a:avLst/>
          </a:prstGeom>
          <a:noFill/>
          <a:ln>
            <a:noFill/>
          </a:ln>
        </p:spPr>
      </p:pic>
      <p:pic>
        <p:nvPicPr>
          <p:cNvPr id="721" name="Google Shape;721;p43"/>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6974843" y="2356415"/>
            <a:ext cx="326925" cy="285093"/>
          </a:xfrm>
          <a:prstGeom prst="rect">
            <a:avLst/>
          </a:prstGeom>
          <a:noFill/>
          <a:ln>
            <a:noFill/>
          </a:ln>
        </p:spPr>
      </p:pic>
      <p:pic>
        <p:nvPicPr>
          <p:cNvPr id="722" name="Google Shape;722;p43"/>
          <p:cNvPicPr preferRelativeResize="0"/>
          <p:nvPr/>
        </p:nvPicPr>
        <p:blipFill rotWithShape="1">
          <a:blip r:embed="rId83" cstate="print">
            <a:alphaModFix/>
            <a:extLst>
              <a:ext uri="{28A0092B-C50C-407E-A947-70E740481C1C}">
                <a14:useLocalDpi xmlns:a14="http://schemas.microsoft.com/office/drawing/2010/main"/>
              </a:ext>
            </a:extLst>
          </a:blip>
          <a:srcRect/>
          <a:stretch/>
        </p:blipFill>
        <p:spPr>
          <a:xfrm>
            <a:off x="8456817" y="2370152"/>
            <a:ext cx="281700" cy="257618"/>
          </a:xfrm>
          <a:prstGeom prst="rect">
            <a:avLst/>
          </a:prstGeom>
          <a:noFill/>
          <a:ln>
            <a:noFill/>
          </a:ln>
        </p:spPr>
      </p:pic>
      <p:pic>
        <p:nvPicPr>
          <p:cNvPr id="723" name="Google Shape;723;p43"/>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5314615" y="2442471"/>
            <a:ext cx="513600" cy="112980"/>
          </a:xfrm>
          <a:prstGeom prst="rect">
            <a:avLst/>
          </a:prstGeom>
          <a:noFill/>
          <a:ln>
            <a:noFill/>
          </a:ln>
        </p:spPr>
      </p:pic>
      <p:pic>
        <p:nvPicPr>
          <p:cNvPr id="724" name="Google Shape;724;p43"/>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1807811" y="2740257"/>
            <a:ext cx="355200" cy="250179"/>
          </a:xfrm>
          <a:prstGeom prst="rect">
            <a:avLst/>
          </a:prstGeom>
          <a:noFill/>
          <a:ln>
            <a:noFill/>
          </a:ln>
        </p:spPr>
      </p:pic>
      <p:pic>
        <p:nvPicPr>
          <p:cNvPr id="725" name="Google Shape;725;p43"/>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5907623" y="2390229"/>
            <a:ext cx="355200" cy="217464"/>
          </a:xfrm>
          <a:prstGeom prst="rect">
            <a:avLst/>
          </a:prstGeom>
          <a:noFill/>
          <a:ln>
            <a:noFill/>
          </a:ln>
        </p:spPr>
      </p:pic>
      <p:pic>
        <p:nvPicPr>
          <p:cNvPr id="726" name="Google Shape;726;p43"/>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3234457" y="2373456"/>
            <a:ext cx="411475" cy="251010"/>
          </a:xfrm>
          <a:prstGeom prst="rect">
            <a:avLst/>
          </a:prstGeom>
          <a:noFill/>
          <a:ln>
            <a:noFill/>
          </a:ln>
        </p:spPr>
      </p:pic>
      <p:pic>
        <p:nvPicPr>
          <p:cNvPr id="727" name="Google Shape;727;p43"/>
          <p:cNvPicPr preferRelativeResize="0"/>
          <p:nvPr/>
        </p:nvPicPr>
        <p:blipFill rotWithShape="1">
          <a:blip r:embed="rId88" cstate="print">
            <a:alphaModFix/>
            <a:extLst>
              <a:ext uri="{28A0092B-C50C-407E-A947-70E740481C1C}">
                <a14:useLocalDpi xmlns:a14="http://schemas.microsoft.com/office/drawing/2010/main"/>
              </a:ext>
            </a:extLst>
          </a:blip>
          <a:srcRect/>
          <a:stretch/>
        </p:blipFill>
        <p:spPr>
          <a:xfrm>
            <a:off x="2676219" y="2801675"/>
            <a:ext cx="594300" cy="127343"/>
          </a:xfrm>
          <a:prstGeom prst="rect">
            <a:avLst/>
          </a:prstGeom>
          <a:noFill/>
          <a:ln>
            <a:noFill/>
          </a:ln>
        </p:spPr>
      </p:pic>
      <p:pic>
        <p:nvPicPr>
          <p:cNvPr id="728" name="Google Shape;728;p43"/>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3725341" y="2437335"/>
            <a:ext cx="513600" cy="123252"/>
          </a:xfrm>
          <a:prstGeom prst="rect">
            <a:avLst/>
          </a:prstGeom>
          <a:noFill/>
          <a:ln>
            <a:noFill/>
          </a:ln>
        </p:spPr>
      </p:pic>
      <p:pic>
        <p:nvPicPr>
          <p:cNvPr id="729" name="Google Shape;729;p43"/>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7381176" y="2462314"/>
            <a:ext cx="414925" cy="73294"/>
          </a:xfrm>
          <a:prstGeom prst="rect">
            <a:avLst/>
          </a:prstGeom>
          <a:noFill/>
          <a:ln>
            <a:noFill/>
          </a:ln>
        </p:spPr>
      </p:pic>
      <p:pic>
        <p:nvPicPr>
          <p:cNvPr id="730" name="Google Shape;730;p43"/>
          <p:cNvPicPr preferRelativeResize="0"/>
          <p:nvPr/>
        </p:nvPicPr>
        <p:blipFill>
          <a:blip r:embed="rId91">
            <a:alphaModFix/>
          </a:blip>
          <a:stretch>
            <a:fillRect/>
          </a:stretch>
        </p:blipFill>
        <p:spPr>
          <a:xfrm>
            <a:off x="749026" y="2751984"/>
            <a:ext cx="411475" cy="226725"/>
          </a:xfrm>
          <a:prstGeom prst="rect">
            <a:avLst/>
          </a:prstGeom>
          <a:noFill/>
          <a:ln>
            <a:noFill/>
          </a:ln>
        </p:spPr>
      </p:pic>
      <p:pic>
        <p:nvPicPr>
          <p:cNvPr id="731" name="Google Shape;731;p43"/>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7875509" y="2319705"/>
            <a:ext cx="501900" cy="358512"/>
          </a:xfrm>
          <a:prstGeom prst="rect">
            <a:avLst/>
          </a:prstGeom>
          <a:noFill/>
          <a:ln>
            <a:noFill/>
          </a:ln>
        </p:spPr>
      </p:pic>
      <p:pic>
        <p:nvPicPr>
          <p:cNvPr id="732" name="Google Shape;732;p43"/>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2168665" y="2769981"/>
            <a:ext cx="501900" cy="190730"/>
          </a:xfrm>
          <a:prstGeom prst="rect">
            <a:avLst/>
          </a:prstGeom>
          <a:noFill/>
          <a:ln>
            <a:noFill/>
          </a:ln>
        </p:spPr>
      </p:pic>
      <p:pic>
        <p:nvPicPr>
          <p:cNvPr id="733" name="Google Shape;733;p43"/>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4908257" y="2353266"/>
            <a:ext cx="326950" cy="291390"/>
          </a:xfrm>
          <a:prstGeom prst="rect">
            <a:avLst/>
          </a:prstGeom>
          <a:noFill/>
          <a:ln>
            <a:noFill/>
          </a:ln>
        </p:spPr>
      </p:pic>
      <p:pic>
        <p:nvPicPr>
          <p:cNvPr id="734" name="Google Shape;734;p43"/>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6620152" y="2057564"/>
            <a:ext cx="510500" cy="193977"/>
          </a:xfrm>
          <a:prstGeom prst="rect">
            <a:avLst/>
          </a:prstGeom>
          <a:noFill/>
          <a:ln>
            <a:noFill/>
          </a:ln>
        </p:spPr>
      </p:pic>
      <p:pic>
        <p:nvPicPr>
          <p:cNvPr id="735" name="Google Shape;735;p43"/>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6230179" y="2070744"/>
            <a:ext cx="326950" cy="167617"/>
          </a:xfrm>
          <a:prstGeom prst="rect">
            <a:avLst/>
          </a:prstGeom>
          <a:noFill/>
          <a:ln>
            <a:noFill/>
          </a:ln>
        </p:spPr>
      </p:pic>
      <p:pic>
        <p:nvPicPr>
          <p:cNvPr id="736" name="Google Shape;736;p43"/>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8195371" y="2028534"/>
            <a:ext cx="411475" cy="252038"/>
          </a:xfrm>
          <a:prstGeom prst="rect">
            <a:avLst/>
          </a:prstGeom>
          <a:noFill/>
          <a:ln>
            <a:noFill/>
          </a:ln>
        </p:spPr>
      </p:pic>
      <p:pic>
        <p:nvPicPr>
          <p:cNvPr id="737" name="Google Shape;737;p43"/>
          <p:cNvPicPr preferRelativeResize="0"/>
          <p:nvPr/>
        </p:nvPicPr>
        <p:blipFill rotWithShape="1">
          <a:blip r:embed="rId98" cstate="print">
            <a:alphaModFix/>
            <a:extLst>
              <a:ext uri="{28A0092B-C50C-407E-A947-70E740481C1C}">
                <a14:useLocalDpi xmlns:a14="http://schemas.microsoft.com/office/drawing/2010/main"/>
              </a:ext>
            </a:extLst>
          </a:blip>
          <a:srcRect/>
          <a:stretch/>
        </p:blipFill>
        <p:spPr>
          <a:xfrm>
            <a:off x="1124825" y="2030123"/>
            <a:ext cx="446775" cy="248860"/>
          </a:xfrm>
          <a:prstGeom prst="rect">
            <a:avLst/>
          </a:prstGeom>
          <a:noFill/>
          <a:ln>
            <a:noFill/>
          </a:ln>
        </p:spPr>
      </p:pic>
      <p:pic>
        <p:nvPicPr>
          <p:cNvPr id="738" name="Google Shape;738;p43"/>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8669869" y="2088615"/>
            <a:ext cx="459900" cy="131876"/>
          </a:xfrm>
          <a:prstGeom prst="rect">
            <a:avLst/>
          </a:prstGeom>
          <a:noFill/>
          <a:ln>
            <a:noFill/>
          </a:ln>
        </p:spPr>
      </p:pic>
      <p:pic>
        <p:nvPicPr>
          <p:cNvPr id="739" name="Google Shape;739;p43"/>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3359567" y="2103499"/>
            <a:ext cx="471300" cy="102109"/>
          </a:xfrm>
          <a:prstGeom prst="rect">
            <a:avLst/>
          </a:prstGeom>
          <a:noFill/>
          <a:ln>
            <a:noFill/>
          </a:ln>
        </p:spPr>
      </p:pic>
      <p:pic>
        <p:nvPicPr>
          <p:cNvPr id="740" name="Google Shape;740;p43"/>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2914669" y="2016851"/>
            <a:ext cx="381875" cy="275404"/>
          </a:xfrm>
          <a:prstGeom prst="rect">
            <a:avLst/>
          </a:prstGeom>
          <a:noFill/>
          <a:ln>
            <a:noFill/>
          </a:ln>
        </p:spPr>
      </p:pic>
      <p:pic>
        <p:nvPicPr>
          <p:cNvPr id="741" name="Google Shape;741;p43"/>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1634622" y="2061441"/>
            <a:ext cx="707225" cy="186225"/>
          </a:xfrm>
          <a:prstGeom prst="rect">
            <a:avLst/>
          </a:prstGeom>
          <a:noFill/>
          <a:ln>
            <a:noFill/>
          </a:ln>
        </p:spPr>
      </p:pic>
      <p:pic>
        <p:nvPicPr>
          <p:cNvPr id="742" name="Google Shape;742;p43"/>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1714033" y="2442813"/>
            <a:ext cx="510500" cy="112296"/>
          </a:xfrm>
          <a:prstGeom prst="rect">
            <a:avLst/>
          </a:prstGeom>
          <a:noFill/>
          <a:ln>
            <a:noFill/>
          </a:ln>
        </p:spPr>
      </p:pic>
      <p:pic>
        <p:nvPicPr>
          <p:cNvPr id="743" name="Google Shape;743;p43"/>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558442" y="2426272"/>
            <a:ext cx="411475" cy="145378"/>
          </a:xfrm>
          <a:prstGeom prst="rect">
            <a:avLst/>
          </a:prstGeom>
          <a:noFill/>
          <a:ln>
            <a:noFill/>
          </a:ln>
        </p:spPr>
      </p:pic>
      <p:pic>
        <p:nvPicPr>
          <p:cNvPr id="744" name="Google Shape;744;p43"/>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5630781" y="2108062"/>
            <a:ext cx="536375" cy="92982"/>
          </a:xfrm>
          <a:prstGeom prst="rect">
            <a:avLst/>
          </a:prstGeom>
          <a:noFill/>
          <a:ln>
            <a:noFill/>
          </a:ln>
        </p:spPr>
      </p:pic>
      <p:pic>
        <p:nvPicPr>
          <p:cNvPr id="745" name="Google Shape;745;p43"/>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7805398" y="2030715"/>
            <a:ext cx="326950" cy="247675"/>
          </a:xfrm>
          <a:prstGeom prst="rect">
            <a:avLst/>
          </a:prstGeom>
          <a:noFill/>
          <a:ln>
            <a:noFill/>
          </a:ln>
        </p:spPr>
      </p:pic>
      <p:pic>
        <p:nvPicPr>
          <p:cNvPr id="746" name="Google Shape;746;p43"/>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3893890" y="1986604"/>
            <a:ext cx="326950" cy="335897"/>
          </a:xfrm>
          <a:prstGeom prst="rect">
            <a:avLst/>
          </a:prstGeom>
          <a:noFill/>
          <a:ln>
            <a:noFill/>
          </a:ln>
        </p:spPr>
      </p:pic>
      <p:pic>
        <p:nvPicPr>
          <p:cNvPr id="747" name="Google Shape;747;p43"/>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55909" y="2432972"/>
            <a:ext cx="423125" cy="131978"/>
          </a:xfrm>
          <a:prstGeom prst="rect">
            <a:avLst/>
          </a:prstGeom>
          <a:noFill/>
          <a:ln>
            <a:noFill/>
          </a:ln>
        </p:spPr>
      </p:pic>
      <p:pic>
        <p:nvPicPr>
          <p:cNvPr id="748" name="Google Shape;748;p43"/>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2303941" y="2462296"/>
            <a:ext cx="536375" cy="73331"/>
          </a:xfrm>
          <a:prstGeom prst="rect">
            <a:avLst/>
          </a:prstGeom>
          <a:noFill/>
          <a:ln>
            <a:noFill/>
          </a:ln>
        </p:spPr>
      </p:pic>
      <p:pic>
        <p:nvPicPr>
          <p:cNvPr id="749" name="Google Shape;749;p43"/>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1049325" y="2409215"/>
            <a:ext cx="585300" cy="179492"/>
          </a:xfrm>
          <a:prstGeom prst="rect">
            <a:avLst/>
          </a:prstGeom>
          <a:noFill/>
          <a:ln>
            <a:noFill/>
          </a:ln>
        </p:spPr>
      </p:pic>
      <p:pic>
        <p:nvPicPr>
          <p:cNvPr id="750" name="Google Shape;750;p43"/>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2404871" y="2014352"/>
            <a:ext cx="446775" cy="280403"/>
          </a:xfrm>
          <a:prstGeom prst="rect">
            <a:avLst/>
          </a:prstGeom>
          <a:noFill/>
          <a:ln>
            <a:noFill/>
          </a:ln>
        </p:spPr>
      </p:pic>
      <p:pic>
        <p:nvPicPr>
          <p:cNvPr id="751" name="Google Shape;751;p43"/>
          <p:cNvPicPr preferRelativeResize="0"/>
          <p:nvPr/>
        </p:nvPicPr>
        <p:blipFill rotWithShape="1">
          <a:blip r:embed="rId112" cstate="print">
            <a:alphaModFix/>
            <a:extLst>
              <a:ext uri="{28A0092B-C50C-407E-A947-70E740481C1C}">
                <a14:useLocalDpi xmlns:a14="http://schemas.microsoft.com/office/drawing/2010/main"/>
              </a:ext>
            </a:extLst>
          </a:blip>
          <a:srcRect/>
          <a:stretch/>
        </p:blipFill>
        <p:spPr>
          <a:xfrm>
            <a:off x="6053719" y="1684202"/>
            <a:ext cx="536375" cy="149851"/>
          </a:xfrm>
          <a:prstGeom prst="rect">
            <a:avLst/>
          </a:prstGeom>
          <a:noFill/>
          <a:ln>
            <a:noFill/>
          </a:ln>
        </p:spPr>
      </p:pic>
      <p:pic>
        <p:nvPicPr>
          <p:cNvPr id="752" name="Google Shape;752;p43"/>
          <p:cNvPicPr preferRelativeResize="0"/>
          <p:nvPr/>
        </p:nvPicPr>
        <p:blipFill rotWithShape="1">
          <a:blip r:embed="rId113" cstate="print">
            <a:alphaModFix/>
            <a:extLst>
              <a:ext uri="{28A0092B-C50C-407E-A947-70E740481C1C}">
                <a14:useLocalDpi xmlns:a14="http://schemas.microsoft.com/office/drawing/2010/main"/>
              </a:ext>
            </a:extLst>
          </a:blip>
          <a:srcRect/>
          <a:stretch/>
        </p:blipFill>
        <p:spPr>
          <a:xfrm>
            <a:off x="390129" y="2004159"/>
            <a:ext cx="281700" cy="300789"/>
          </a:xfrm>
          <a:prstGeom prst="rect">
            <a:avLst/>
          </a:prstGeom>
          <a:noFill/>
          <a:ln>
            <a:noFill/>
          </a:ln>
        </p:spPr>
      </p:pic>
      <p:pic>
        <p:nvPicPr>
          <p:cNvPr id="753" name="Google Shape;753;p43"/>
          <p:cNvPicPr preferRelativeResize="0"/>
          <p:nvPr/>
        </p:nvPicPr>
        <p:blipFill rotWithShape="1">
          <a:blip r:embed="rId114" cstate="print">
            <a:alphaModFix/>
            <a:extLst>
              <a:ext uri="{28A0092B-C50C-407E-A947-70E740481C1C}">
                <a14:useLocalDpi xmlns:a14="http://schemas.microsoft.com/office/drawing/2010/main"/>
              </a:ext>
            </a:extLst>
          </a:blip>
          <a:srcRect/>
          <a:stretch/>
        </p:blipFill>
        <p:spPr>
          <a:xfrm>
            <a:off x="2101851" y="1644998"/>
            <a:ext cx="326950" cy="228260"/>
          </a:xfrm>
          <a:prstGeom prst="rect">
            <a:avLst/>
          </a:prstGeom>
          <a:noFill/>
          <a:ln>
            <a:noFill/>
          </a:ln>
        </p:spPr>
      </p:pic>
      <p:pic>
        <p:nvPicPr>
          <p:cNvPr id="754" name="Google Shape;754;p43"/>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5435030" y="1677744"/>
            <a:ext cx="536376" cy="162768"/>
          </a:xfrm>
          <a:prstGeom prst="rect">
            <a:avLst/>
          </a:prstGeom>
          <a:noFill/>
          <a:ln>
            <a:noFill/>
          </a:ln>
        </p:spPr>
      </p:pic>
      <p:pic>
        <p:nvPicPr>
          <p:cNvPr id="755" name="Google Shape;755;p43"/>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3675715" y="1622357"/>
            <a:ext cx="446775" cy="273542"/>
          </a:xfrm>
          <a:prstGeom prst="rect">
            <a:avLst/>
          </a:prstGeom>
          <a:noFill/>
          <a:ln>
            <a:noFill/>
          </a:ln>
        </p:spPr>
      </p:pic>
      <p:pic>
        <p:nvPicPr>
          <p:cNvPr id="756" name="Google Shape;756;p43"/>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8147858" y="1619388"/>
            <a:ext cx="510500" cy="279480"/>
          </a:xfrm>
          <a:prstGeom prst="rect">
            <a:avLst/>
          </a:prstGeom>
          <a:noFill/>
          <a:ln>
            <a:noFill/>
          </a:ln>
        </p:spPr>
      </p:pic>
      <p:pic>
        <p:nvPicPr>
          <p:cNvPr id="757" name="Google Shape;757;p43"/>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3146627" y="1622317"/>
            <a:ext cx="446775" cy="273622"/>
          </a:xfrm>
          <a:prstGeom prst="rect">
            <a:avLst/>
          </a:prstGeom>
          <a:noFill/>
          <a:ln>
            <a:noFill/>
          </a:ln>
        </p:spPr>
      </p:pic>
      <p:pic>
        <p:nvPicPr>
          <p:cNvPr id="758" name="Google Shape;758;p43"/>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6672407" y="1678141"/>
            <a:ext cx="674825" cy="161974"/>
          </a:xfrm>
          <a:prstGeom prst="rect">
            <a:avLst/>
          </a:prstGeom>
          <a:noFill/>
          <a:ln>
            <a:noFill/>
          </a:ln>
        </p:spPr>
      </p:pic>
      <p:pic>
        <p:nvPicPr>
          <p:cNvPr id="759" name="Google Shape;759;p43"/>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734852" y="2019813"/>
            <a:ext cx="326950" cy="269480"/>
          </a:xfrm>
          <a:prstGeom prst="rect">
            <a:avLst/>
          </a:prstGeom>
          <a:noFill/>
          <a:ln>
            <a:noFill/>
          </a:ln>
        </p:spPr>
      </p:pic>
      <p:pic>
        <p:nvPicPr>
          <p:cNvPr id="760" name="Google Shape;760;p43"/>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8740671" y="1628000"/>
            <a:ext cx="326925" cy="262255"/>
          </a:xfrm>
          <a:prstGeom prst="rect">
            <a:avLst/>
          </a:prstGeom>
          <a:noFill/>
          <a:ln>
            <a:noFill/>
          </a:ln>
        </p:spPr>
      </p:pic>
      <p:pic>
        <p:nvPicPr>
          <p:cNvPr id="761" name="Google Shape;761;p43"/>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4204804" y="1690788"/>
            <a:ext cx="594300" cy="136680"/>
          </a:xfrm>
          <a:prstGeom prst="rect">
            <a:avLst/>
          </a:prstGeom>
          <a:noFill/>
          <a:ln>
            <a:noFill/>
          </a:ln>
        </p:spPr>
      </p:pic>
      <p:pic>
        <p:nvPicPr>
          <p:cNvPr id="762" name="Google Shape;762;p43"/>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7429545" y="1685992"/>
            <a:ext cx="636000" cy="146271"/>
          </a:xfrm>
          <a:prstGeom prst="rect">
            <a:avLst/>
          </a:prstGeom>
          <a:noFill/>
          <a:ln>
            <a:noFill/>
          </a:ln>
        </p:spPr>
      </p:pic>
      <p:pic>
        <p:nvPicPr>
          <p:cNvPr id="763" name="Google Shape;763;p43"/>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45406" y="2013703"/>
            <a:ext cx="281700" cy="281700"/>
          </a:xfrm>
          <a:prstGeom prst="rect">
            <a:avLst/>
          </a:prstGeom>
          <a:noFill/>
          <a:ln>
            <a:noFill/>
          </a:ln>
        </p:spPr>
      </p:pic>
      <p:pic>
        <p:nvPicPr>
          <p:cNvPr id="764" name="Google Shape;764;p43"/>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27798" y="1653851"/>
            <a:ext cx="513600" cy="210553"/>
          </a:xfrm>
          <a:prstGeom prst="rect">
            <a:avLst/>
          </a:prstGeom>
          <a:noFill/>
          <a:ln>
            <a:noFill/>
          </a:ln>
        </p:spPr>
      </p:pic>
      <p:pic>
        <p:nvPicPr>
          <p:cNvPr id="765" name="Google Shape;765;p43"/>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1737838" y="1641756"/>
            <a:ext cx="281700" cy="234743"/>
          </a:xfrm>
          <a:prstGeom prst="rect">
            <a:avLst/>
          </a:prstGeom>
          <a:noFill/>
          <a:ln>
            <a:noFill/>
          </a:ln>
        </p:spPr>
      </p:pic>
      <p:pic>
        <p:nvPicPr>
          <p:cNvPr id="766" name="Google Shape;766;p43"/>
          <p:cNvPicPr preferRelativeResize="0"/>
          <p:nvPr/>
        </p:nvPicPr>
        <p:blipFill>
          <a:blip r:embed="rId127" cstate="print">
            <a:alphaModFix/>
            <a:extLst>
              <a:ext uri="{28A0092B-C50C-407E-A947-70E740481C1C}">
                <a14:useLocalDpi xmlns:a14="http://schemas.microsoft.com/office/drawing/2010/main"/>
              </a:ext>
            </a:extLst>
          </a:blip>
          <a:stretch>
            <a:fillRect/>
          </a:stretch>
        </p:blipFill>
        <p:spPr>
          <a:xfrm>
            <a:off x="4881417" y="1707287"/>
            <a:ext cx="471300" cy="103683"/>
          </a:xfrm>
          <a:prstGeom prst="rect">
            <a:avLst/>
          </a:prstGeom>
          <a:noFill/>
          <a:ln>
            <a:noFill/>
          </a:ln>
        </p:spPr>
      </p:pic>
      <p:pic>
        <p:nvPicPr>
          <p:cNvPr id="767" name="Google Shape;767;p43"/>
          <p:cNvPicPr preferRelativeResize="0"/>
          <p:nvPr/>
        </p:nvPicPr>
        <p:blipFill>
          <a:blip r:embed="rId128" cstate="print">
            <a:alphaModFix/>
            <a:extLst>
              <a:ext uri="{28A0092B-C50C-407E-A947-70E740481C1C}">
                <a14:useLocalDpi xmlns:a14="http://schemas.microsoft.com/office/drawing/2010/main"/>
              </a:ext>
            </a:extLst>
          </a:blip>
          <a:stretch>
            <a:fillRect/>
          </a:stretch>
        </p:blipFill>
        <p:spPr>
          <a:xfrm>
            <a:off x="1300325" y="1613546"/>
            <a:ext cx="355200" cy="291163"/>
          </a:xfrm>
          <a:prstGeom prst="rect">
            <a:avLst/>
          </a:prstGeom>
          <a:noFill/>
          <a:ln>
            <a:noFill/>
          </a:ln>
        </p:spPr>
      </p:pic>
      <p:pic>
        <p:nvPicPr>
          <p:cNvPr id="768" name="Google Shape;768;p43"/>
          <p:cNvPicPr preferRelativeResize="0"/>
          <p:nvPr/>
        </p:nvPicPr>
        <p:blipFill>
          <a:blip r:embed="rId129" cstate="print">
            <a:alphaModFix/>
            <a:extLst>
              <a:ext uri="{28A0092B-C50C-407E-A947-70E740481C1C}">
                <a14:useLocalDpi xmlns:a14="http://schemas.microsoft.com/office/drawing/2010/main"/>
              </a:ext>
            </a:extLst>
          </a:blip>
          <a:stretch>
            <a:fillRect/>
          </a:stretch>
        </p:blipFill>
        <p:spPr>
          <a:xfrm>
            <a:off x="2511114" y="1715793"/>
            <a:ext cx="553200" cy="86669"/>
          </a:xfrm>
          <a:prstGeom prst="rect">
            <a:avLst/>
          </a:prstGeom>
          <a:noFill/>
          <a:ln>
            <a:noFill/>
          </a:ln>
        </p:spPr>
      </p:pic>
      <p:pic>
        <p:nvPicPr>
          <p:cNvPr id="769" name="Google Shape;769;p43"/>
          <p:cNvPicPr preferRelativeResize="0"/>
          <p:nvPr/>
        </p:nvPicPr>
        <p:blipFill>
          <a:blip r:embed="rId130" cstate="print">
            <a:alphaModFix/>
            <a:extLst>
              <a:ext uri="{28A0092B-C50C-407E-A947-70E740481C1C}">
                <a14:useLocalDpi xmlns:a14="http://schemas.microsoft.com/office/drawing/2010/main"/>
              </a:ext>
            </a:extLst>
          </a:blip>
          <a:stretch>
            <a:fillRect/>
          </a:stretch>
        </p:blipFill>
        <p:spPr>
          <a:xfrm>
            <a:off x="623711" y="1693761"/>
            <a:ext cx="594300" cy="130734"/>
          </a:xfrm>
          <a:prstGeom prst="rect">
            <a:avLst/>
          </a:prstGeom>
          <a:noFill/>
          <a:ln>
            <a:noFill/>
          </a:ln>
        </p:spPr>
      </p:pic>
      <p:pic>
        <p:nvPicPr>
          <p:cNvPr id="770" name="Google Shape;770;p43"/>
          <p:cNvPicPr preferRelativeResize="0"/>
          <p:nvPr/>
        </p:nvPicPr>
        <p:blipFill rotWithShape="1">
          <a:blip r:embed="rId131" cstate="print">
            <a:alphaModFix/>
            <a:extLst>
              <a:ext uri="{28A0092B-C50C-407E-A947-70E740481C1C}">
                <a14:useLocalDpi xmlns:a14="http://schemas.microsoft.com/office/drawing/2010/main"/>
              </a:ext>
            </a:extLst>
          </a:blip>
          <a:srcRect/>
          <a:stretch/>
        </p:blipFill>
        <p:spPr>
          <a:xfrm>
            <a:off x="5906022" y="1212044"/>
            <a:ext cx="281700" cy="298667"/>
          </a:xfrm>
          <a:prstGeom prst="rect">
            <a:avLst/>
          </a:prstGeom>
          <a:noFill/>
          <a:ln>
            <a:noFill/>
          </a:ln>
        </p:spPr>
      </p:pic>
      <p:pic>
        <p:nvPicPr>
          <p:cNvPr id="771" name="Google Shape;771;p43"/>
          <p:cNvPicPr preferRelativeResize="0"/>
          <p:nvPr/>
        </p:nvPicPr>
        <p:blipFill>
          <a:blip r:embed="rId132" cstate="print">
            <a:alphaModFix/>
            <a:extLst>
              <a:ext uri="{28A0092B-C50C-407E-A947-70E740481C1C}">
                <a14:useLocalDpi xmlns:a14="http://schemas.microsoft.com/office/drawing/2010/main"/>
              </a:ext>
            </a:extLst>
          </a:blip>
          <a:stretch>
            <a:fillRect/>
          </a:stretch>
        </p:blipFill>
        <p:spPr>
          <a:xfrm>
            <a:off x="6730145" y="1325792"/>
            <a:ext cx="536376" cy="71171"/>
          </a:xfrm>
          <a:prstGeom prst="rect">
            <a:avLst/>
          </a:prstGeom>
          <a:noFill/>
          <a:ln>
            <a:noFill/>
          </a:ln>
        </p:spPr>
      </p:pic>
      <p:pic>
        <p:nvPicPr>
          <p:cNvPr id="772" name="Google Shape;772;p43"/>
          <p:cNvPicPr preferRelativeResize="0"/>
          <p:nvPr/>
        </p:nvPicPr>
        <p:blipFill>
          <a:blip r:embed="rId133" cstate="print">
            <a:alphaModFix/>
            <a:extLst>
              <a:ext uri="{28A0092B-C50C-407E-A947-70E740481C1C}">
                <a14:useLocalDpi xmlns:a14="http://schemas.microsoft.com/office/drawing/2010/main"/>
              </a:ext>
            </a:extLst>
          </a:blip>
          <a:stretch>
            <a:fillRect/>
          </a:stretch>
        </p:blipFill>
        <p:spPr>
          <a:xfrm>
            <a:off x="7326170" y="1285102"/>
            <a:ext cx="635700" cy="152550"/>
          </a:xfrm>
          <a:prstGeom prst="rect">
            <a:avLst/>
          </a:prstGeom>
          <a:noFill/>
          <a:ln>
            <a:noFill/>
          </a:ln>
        </p:spPr>
      </p:pic>
      <p:pic>
        <p:nvPicPr>
          <p:cNvPr id="773" name="Google Shape;773;p43"/>
          <p:cNvPicPr preferRelativeResize="0"/>
          <p:nvPr/>
        </p:nvPicPr>
        <p:blipFill rotWithShape="1">
          <a:blip r:embed="rId134" cstate="print">
            <a:alphaModFix/>
            <a:extLst>
              <a:ext uri="{28A0092B-C50C-407E-A947-70E740481C1C}">
                <a14:useLocalDpi xmlns:a14="http://schemas.microsoft.com/office/drawing/2010/main"/>
              </a:ext>
            </a:extLst>
          </a:blip>
          <a:srcRect/>
          <a:stretch/>
        </p:blipFill>
        <p:spPr>
          <a:xfrm>
            <a:off x="6247371" y="1239801"/>
            <a:ext cx="423125" cy="243152"/>
          </a:xfrm>
          <a:prstGeom prst="rect">
            <a:avLst/>
          </a:prstGeom>
          <a:noFill/>
          <a:ln>
            <a:noFill/>
          </a:ln>
        </p:spPr>
      </p:pic>
      <p:pic>
        <p:nvPicPr>
          <p:cNvPr id="774" name="Google Shape;774;p43"/>
          <p:cNvPicPr preferRelativeResize="0"/>
          <p:nvPr/>
        </p:nvPicPr>
        <p:blipFill rotWithShape="1">
          <a:blip r:embed="rId135" cstate="print">
            <a:alphaModFix/>
            <a:extLst>
              <a:ext uri="{28A0092B-C50C-407E-A947-70E740481C1C}">
                <a14:useLocalDpi xmlns:a14="http://schemas.microsoft.com/office/drawing/2010/main"/>
              </a:ext>
            </a:extLst>
          </a:blip>
          <a:srcRect/>
          <a:stretch/>
        </p:blipFill>
        <p:spPr>
          <a:xfrm>
            <a:off x="8675469" y="1267859"/>
            <a:ext cx="411480" cy="187036"/>
          </a:xfrm>
          <a:prstGeom prst="rect">
            <a:avLst/>
          </a:prstGeom>
          <a:noFill/>
          <a:ln>
            <a:noFill/>
          </a:ln>
        </p:spPr>
      </p:pic>
      <p:pic>
        <p:nvPicPr>
          <p:cNvPr id="775" name="Google Shape;775;p43"/>
          <p:cNvPicPr preferRelativeResize="0"/>
          <p:nvPr/>
        </p:nvPicPr>
        <p:blipFill rotWithShape="1">
          <a:blip r:embed="rId136" cstate="print">
            <a:alphaModFix/>
            <a:extLst>
              <a:ext uri="{28A0092B-C50C-407E-A947-70E740481C1C}">
                <a14:useLocalDpi xmlns:a14="http://schemas.microsoft.com/office/drawing/2010/main"/>
              </a:ext>
            </a:extLst>
          </a:blip>
          <a:srcRect/>
          <a:stretch/>
        </p:blipFill>
        <p:spPr>
          <a:xfrm>
            <a:off x="4121050" y="1273601"/>
            <a:ext cx="674825" cy="175554"/>
          </a:xfrm>
          <a:prstGeom prst="rect">
            <a:avLst/>
          </a:prstGeom>
          <a:noFill/>
          <a:ln>
            <a:noFill/>
          </a:ln>
        </p:spPr>
      </p:pic>
      <p:pic>
        <p:nvPicPr>
          <p:cNvPr id="776" name="Google Shape;776;p43"/>
          <p:cNvPicPr preferRelativeResize="0"/>
          <p:nvPr/>
        </p:nvPicPr>
        <p:blipFill rotWithShape="1">
          <a:blip r:embed="rId137" cstate="print">
            <a:alphaModFix/>
            <a:extLst>
              <a:ext uri="{28A0092B-C50C-407E-A947-70E740481C1C}">
                <a14:useLocalDpi xmlns:a14="http://schemas.microsoft.com/office/drawing/2010/main"/>
              </a:ext>
            </a:extLst>
          </a:blip>
          <a:srcRect/>
          <a:stretch/>
        </p:blipFill>
        <p:spPr>
          <a:xfrm>
            <a:off x="1205829" y="1238725"/>
            <a:ext cx="423125" cy="245305"/>
          </a:xfrm>
          <a:prstGeom prst="rect">
            <a:avLst/>
          </a:prstGeom>
          <a:noFill/>
          <a:ln>
            <a:noFill/>
          </a:ln>
        </p:spPr>
      </p:pic>
      <p:pic>
        <p:nvPicPr>
          <p:cNvPr id="777" name="Google Shape;777;p43"/>
          <p:cNvPicPr preferRelativeResize="0"/>
          <p:nvPr/>
        </p:nvPicPr>
        <p:blipFill>
          <a:blip r:embed="rId138" cstate="print">
            <a:alphaModFix/>
            <a:extLst>
              <a:ext uri="{28A0092B-C50C-407E-A947-70E740481C1C}">
                <a14:useLocalDpi xmlns:a14="http://schemas.microsoft.com/office/drawing/2010/main"/>
              </a:ext>
            </a:extLst>
          </a:blip>
          <a:stretch>
            <a:fillRect/>
          </a:stretch>
        </p:blipFill>
        <p:spPr>
          <a:xfrm>
            <a:off x="2986252" y="1258499"/>
            <a:ext cx="501900" cy="205757"/>
          </a:xfrm>
          <a:prstGeom prst="rect">
            <a:avLst/>
          </a:prstGeom>
          <a:noFill/>
          <a:ln>
            <a:noFill/>
          </a:ln>
        </p:spPr>
      </p:pic>
      <p:pic>
        <p:nvPicPr>
          <p:cNvPr id="778" name="Google Shape;778;p43"/>
          <p:cNvPicPr preferRelativeResize="0"/>
          <p:nvPr/>
        </p:nvPicPr>
        <p:blipFill>
          <a:blip r:embed="rId139" cstate="print">
            <a:alphaModFix/>
            <a:extLst>
              <a:ext uri="{28A0092B-C50C-407E-A947-70E740481C1C}">
                <a14:useLocalDpi xmlns:a14="http://schemas.microsoft.com/office/drawing/2010/main"/>
              </a:ext>
            </a:extLst>
          </a:blip>
          <a:stretch>
            <a:fillRect/>
          </a:stretch>
        </p:blipFill>
        <p:spPr>
          <a:xfrm>
            <a:off x="4855524" y="1311128"/>
            <a:ext cx="471300" cy="100498"/>
          </a:xfrm>
          <a:prstGeom prst="rect">
            <a:avLst/>
          </a:prstGeom>
          <a:noFill/>
          <a:ln>
            <a:noFill/>
          </a:ln>
        </p:spPr>
      </p:pic>
      <p:pic>
        <p:nvPicPr>
          <p:cNvPr id="779" name="Google Shape;779;p43"/>
          <p:cNvPicPr preferRelativeResize="0"/>
          <p:nvPr/>
        </p:nvPicPr>
        <p:blipFill>
          <a:blip r:embed="rId140" cstate="print">
            <a:alphaModFix/>
            <a:extLst>
              <a:ext uri="{28A0092B-C50C-407E-A947-70E740481C1C}">
                <a14:useLocalDpi xmlns:a14="http://schemas.microsoft.com/office/drawing/2010/main"/>
              </a:ext>
            </a:extLst>
          </a:blip>
          <a:stretch>
            <a:fillRect/>
          </a:stretch>
        </p:blipFill>
        <p:spPr>
          <a:xfrm>
            <a:off x="5386473" y="1318463"/>
            <a:ext cx="459900" cy="85828"/>
          </a:xfrm>
          <a:prstGeom prst="rect">
            <a:avLst/>
          </a:prstGeom>
          <a:noFill/>
          <a:ln>
            <a:noFill/>
          </a:ln>
        </p:spPr>
      </p:pic>
      <p:pic>
        <p:nvPicPr>
          <p:cNvPr id="780" name="Google Shape;780;p43"/>
          <p:cNvPicPr preferRelativeResize="0"/>
          <p:nvPr/>
        </p:nvPicPr>
        <p:blipFill>
          <a:blip r:embed="rId141" cstate="print">
            <a:alphaModFix/>
            <a:extLst>
              <a:ext uri="{28A0092B-C50C-407E-A947-70E740481C1C}">
                <a14:useLocalDpi xmlns:a14="http://schemas.microsoft.com/office/drawing/2010/main"/>
              </a:ext>
            </a:extLst>
          </a:blip>
          <a:stretch>
            <a:fillRect/>
          </a:stretch>
        </p:blipFill>
        <p:spPr>
          <a:xfrm>
            <a:off x="3547801" y="1285186"/>
            <a:ext cx="513600" cy="152382"/>
          </a:xfrm>
          <a:prstGeom prst="rect">
            <a:avLst/>
          </a:prstGeom>
          <a:noFill/>
          <a:ln>
            <a:noFill/>
          </a:ln>
        </p:spPr>
      </p:pic>
      <p:pic>
        <p:nvPicPr>
          <p:cNvPr id="781" name="Google Shape;781;p43"/>
          <p:cNvPicPr preferRelativeResize="0"/>
          <p:nvPr/>
        </p:nvPicPr>
        <p:blipFill>
          <a:blip r:embed="rId142" cstate="print">
            <a:alphaModFix/>
            <a:extLst>
              <a:ext uri="{28A0092B-C50C-407E-A947-70E740481C1C}">
                <a14:useLocalDpi xmlns:a14="http://schemas.microsoft.com/office/drawing/2010/main"/>
              </a:ext>
            </a:extLst>
          </a:blip>
          <a:stretch>
            <a:fillRect/>
          </a:stretch>
        </p:blipFill>
        <p:spPr>
          <a:xfrm>
            <a:off x="2571402" y="1206495"/>
            <a:ext cx="355200" cy="309765"/>
          </a:xfrm>
          <a:prstGeom prst="rect">
            <a:avLst/>
          </a:prstGeom>
          <a:noFill/>
          <a:ln>
            <a:noFill/>
          </a:ln>
        </p:spPr>
      </p:pic>
      <p:pic>
        <p:nvPicPr>
          <p:cNvPr id="782" name="Google Shape;782;p43"/>
          <p:cNvPicPr preferRelativeResize="0"/>
          <p:nvPr/>
        </p:nvPicPr>
        <p:blipFill>
          <a:blip r:embed="rId143" cstate="print">
            <a:alphaModFix/>
            <a:extLst>
              <a:ext uri="{28A0092B-C50C-407E-A947-70E740481C1C}">
                <a14:useLocalDpi xmlns:a14="http://schemas.microsoft.com/office/drawing/2010/main"/>
              </a:ext>
            </a:extLst>
          </a:blip>
          <a:stretch>
            <a:fillRect/>
          </a:stretch>
        </p:blipFill>
        <p:spPr>
          <a:xfrm>
            <a:off x="2233953" y="1214656"/>
            <a:ext cx="277800" cy="293443"/>
          </a:xfrm>
          <a:prstGeom prst="rect">
            <a:avLst/>
          </a:prstGeom>
          <a:noFill/>
          <a:ln>
            <a:noFill/>
          </a:ln>
        </p:spPr>
      </p:pic>
      <p:pic>
        <p:nvPicPr>
          <p:cNvPr id="783" name="Google Shape;783;p43"/>
          <p:cNvPicPr preferRelativeResize="0"/>
          <p:nvPr/>
        </p:nvPicPr>
        <p:blipFill>
          <a:blip r:embed="rId144" cstate="print">
            <a:alphaModFix/>
            <a:extLst>
              <a:ext uri="{28A0092B-C50C-407E-A947-70E740481C1C}">
                <a14:useLocalDpi xmlns:a14="http://schemas.microsoft.com/office/drawing/2010/main"/>
              </a:ext>
            </a:extLst>
          </a:blip>
          <a:stretch>
            <a:fillRect/>
          </a:stretch>
        </p:blipFill>
        <p:spPr>
          <a:xfrm>
            <a:off x="3285601" y="922809"/>
            <a:ext cx="536375" cy="168703"/>
          </a:xfrm>
          <a:prstGeom prst="rect">
            <a:avLst/>
          </a:prstGeom>
          <a:noFill/>
          <a:ln>
            <a:noFill/>
          </a:ln>
        </p:spPr>
      </p:pic>
      <p:pic>
        <p:nvPicPr>
          <p:cNvPr id="784" name="Google Shape;784;p43"/>
          <p:cNvPicPr preferRelativeResize="0"/>
          <p:nvPr/>
        </p:nvPicPr>
        <p:blipFill rotWithShape="1">
          <a:blip r:embed="rId145" cstate="print">
            <a:alphaModFix/>
            <a:extLst>
              <a:ext uri="{28A0092B-C50C-407E-A947-70E740481C1C}">
                <a14:useLocalDpi xmlns:a14="http://schemas.microsoft.com/office/drawing/2010/main"/>
              </a:ext>
            </a:extLst>
          </a:blip>
          <a:srcRect/>
          <a:stretch/>
        </p:blipFill>
        <p:spPr>
          <a:xfrm>
            <a:off x="1625961" y="933528"/>
            <a:ext cx="471300" cy="147264"/>
          </a:xfrm>
          <a:prstGeom prst="rect">
            <a:avLst/>
          </a:prstGeom>
          <a:noFill/>
          <a:ln>
            <a:noFill/>
          </a:ln>
        </p:spPr>
      </p:pic>
      <p:pic>
        <p:nvPicPr>
          <p:cNvPr id="785" name="Google Shape;785;p43"/>
          <p:cNvPicPr preferRelativeResize="0"/>
          <p:nvPr/>
        </p:nvPicPr>
        <p:blipFill>
          <a:blip r:embed="rId146" cstate="print">
            <a:alphaModFix/>
            <a:extLst>
              <a:ext uri="{28A0092B-C50C-407E-A947-70E740481C1C}">
                <a14:useLocalDpi xmlns:a14="http://schemas.microsoft.com/office/drawing/2010/main"/>
              </a:ext>
            </a:extLst>
          </a:blip>
          <a:stretch>
            <a:fillRect/>
          </a:stretch>
        </p:blipFill>
        <p:spPr>
          <a:xfrm>
            <a:off x="2673987" y="967522"/>
            <a:ext cx="553200" cy="79277"/>
          </a:xfrm>
          <a:prstGeom prst="rect">
            <a:avLst/>
          </a:prstGeom>
          <a:noFill/>
          <a:ln>
            <a:noFill/>
          </a:ln>
        </p:spPr>
      </p:pic>
      <p:pic>
        <p:nvPicPr>
          <p:cNvPr id="786" name="Google Shape;786;p43"/>
          <p:cNvPicPr preferRelativeResize="0"/>
          <p:nvPr/>
        </p:nvPicPr>
        <p:blipFill>
          <a:blip r:embed="rId147" cstate="print">
            <a:alphaModFix/>
            <a:extLst>
              <a:ext uri="{28A0092B-C50C-407E-A947-70E740481C1C}">
                <a14:useLocalDpi xmlns:a14="http://schemas.microsoft.com/office/drawing/2010/main"/>
              </a:ext>
            </a:extLst>
          </a:blip>
          <a:stretch>
            <a:fillRect/>
          </a:stretch>
        </p:blipFill>
        <p:spPr>
          <a:xfrm>
            <a:off x="2155674" y="958866"/>
            <a:ext cx="459900" cy="96589"/>
          </a:xfrm>
          <a:prstGeom prst="rect">
            <a:avLst/>
          </a:prstGeom>
          <a:noFill/>
          <a:ln>
            <a:noFill/>
          </a:ln>
        </p:spPr>
      </p:pic>
      <p:pic>
        <p:nvPicPr>
          <p:cNvPr id="787" name="Google Shape;787;p43"/>
          <p:cNvPicPr preferRelativeResize="0"/>
          <p:nvPr/>
        </p:nvPicPr>
        <p:blipFill rotWithShape="1">
          <a:blip r:embed="rId148" cstate="print">
            <a:alphaModFix/>
            <a:extLst>
              <a:ext uri="{28A0092B-C50C-407E-A947-70E740481C1C}">
                <a14:useLocalDpi xmlns:a14="http://schemas.microsoft.com/office/drawing/2010/main"/>
              </a:ext>
            </a:extLst>
          </a:blip>
          <a:srcRect/>
          <a:stretch/>
        </p:blipFill>
        <p:spPr>
          <a:xfrm>
            <a:off x="4320678" y="953920"/>
            <a:ext cx="536375" cy="106482"/>
          </a:xfrm>
          <a:prstGeom prst="rect">
            <a:avLst/>
          </a:prstGeom>
          <a:noFill/>
          <a:ln>
            <a:noFill/>
          </a:ln>
        </p:spPr>
      </p:pic>
      <p:pic>
        <p:nvPicPr>
          <p:cNvPr id="788" name="Google Shape;788;p43"/>
          <p:cNvPicPr preferRelativeResize="0"/>
          <p:nvPr/>
        </p:nvPicPr>
        <p:blipFill>
          <a:blip r:embed="rId149" cstate="print">
            <a:alphaModFix/>
            <a:extLst>
              <a:ext uri="{28A0092B-C50C-407E-A947-70E740481C1C}">
                <a14:useLocalDpi xmlns:a14="http://schemas.microsoft.com/office/drawing/2010/main"/>
              </a:ext>
            </a:extLst>
          </a:blip>
          <a:stretch>
            <a:fillRect/>
          </a:stretch>
        </p:blipFill>
        <p:spPr>
          <a:xfrm>
            <a:off x="614709" y="862885"/>
            <a:ext cx="471300" cy="288550"/>
          </a:xfrm>
          <a:prstGeom prst="rect">
            <a:avLst/>
          </a:prstGeom>
          <a:noFill/>
          <a:ln>
            <a:noFill/>
          </a:ln>
        </p:spPr>
      </p:pic>
      <p:pic>
        <p:nvPicPr>
          <p:cNvPr id="789" name="Google Shape;789;p43"/>
          <p:cNvPicPr preferRelativeResize="0"/>
          <p:nvPr/>
        </p:nvPicPr>
        <p:blipFill>
          <a:blip r:embed="rId150" cstate="print">
            <a:alphaModFix/>
            <a:extLst>
              <a:ext uri="{28A0092B-C50C-407E-A947-70E740481C1C}">
                <a14:useLocalDpi xmlns:a14="http://schemas.microsoft.com/office/drawing/2010/main"/>
              </a:ext>
            </a:extLst>
          </a:blip>
          <a:stretch>
            <a:fillRect/>
          </a:stretch>
        </p:blipFill>
        <p:spPr>
          <a:xfrm>
            <a:off x="5527080" y="946769"/>
            <a:ext cx="635700" cy="120783"/>
          </a:xfrm>
          <a:prstGeom prst="rect">
            <a:avLst/>
          </a:prstGeom>
          <a:noFill/>
          <a:ln>
            <a:noFill/>
          </a:ln>
        </p:spPr>
      </p:pic>
      <p:pic>
        <p:nvPicPr>
          <p:cNvPr id="790" name="Google Shape;790;p43"/>
          <p:cNvPicPr preferRelativeResize="0"/>
          <p:nvPr/>
        </p:nvPicPr>
        <p:blipFill>
          <a:blip r:embed="rId151" cstate="print">
            <a:alphaModFix/>
            <a:extLst>
              <a:ext uri="{28A0092B-C50C-407E-A947-70E740481C1C}">
                <a14:useLocalDpi xmlns:a14="http://schemas.microsoft.com/office/drawing/2010/main"/>
              </a:ext>
            </a:extLst>
          </a:blip>
          <a:stretch>
            <a:fillRect/>
          </a:stretch>
        </p:blipFill>
        <p:spPr>
          <a:xfrm>
            <a:off x="6781507" y="898185"/>
            <a:ext cx="326925" cy="217950"/>
          </a:xfrm>
          <a:prstGeom prst="rect">
            <a:avLst/>
          </a:prstGeom>
          <a:noFill/>
          <a:ln>
            <a:noFill/>
          </a:ln>
        </p:spPr>
      </p:pic>
      <p:pic>
        <p:nvPicPr>
          <p:cNvPr id="791" name="Google Shape;791;p43"/>
          <p:cNvPicPr preferRelativeResize="0"/>
          <p:nvPr/>
        </p:nvPicPr>
        <p:blipFill>
          <a:blip r:embed="rId152" cstate="print">
            <a:alphaModFix/>
            <a:extLst>
              <a:ext uri="{28A0092B-C50C-407E-A947-70E740481C1C}">
                <a14:useLocalDpi xmlns:a14="http://schemas.microsoft.com/office/drawing/2010/main"/>
              </a:ext>
            </a:extLst>
          </a:blip>
          <a:stretch>
            <a:fillRect/>
          </a:stretch>
        </p:blipFill>
        <p:spPr>
          <a:xfrm>
            <a:off x="8124572" y="905600"/>
            <a:ext cx="423125" cy="203121"/>
          </a:xfrm>
          <a:prstGeom prst="rect">
            <a:avLst/>
          </a:prstGeom>
          <a:noFill/>
          <a:ln>
            <a:noFill/>
          </a:ln>
        </p:spPr>
      </p:pic>
      <p:pic>
        <p:nvPicPr>
          <p:cNvPr id="792" name="Google Shape;792;p43"/>
          <p:cNvPicPr preferRelativeResize="0"/>
          <p:nvPr/>
        </p:nvPicPr>
        <p:blipFill>
          <a:blip r:embed="rId153" cstate="print">
            <a:alphaModFix/>
            <a:extLst>
              <a:ext uri="{28A0092B-C50C-407E-A947-70E740481C1C}">
                <a14:useLocalDpi xmlns:a14="http://schemas.microsoft.com/office/drawing/2010/main"/>
              </a:ext>
            </a:extLst>
          </a:blip>
          <a:stretch>
            <a:fillRect/>
          </a:stretch>
        </p:blipFill>
        <p:spPr>
          <a:xfrm>
            <a:off x="4915467" y="948145"/>
            <a:ext cx="553200" cy="118031"/>
          </a:xfrm>
          <a:prstGeom prst="rect">
            <a:avLst/>
          </a:prstGeom>
          <a:noFill/>
          <a:ln>
            <a:noFill/>
          </a:ln>
        </p:spPr>
      </p:pic>
      <p:pic>
        <p:nvPicPr>
          <p:cNvPr id="793" name="Google Shape;793;p43"/>
          <p:cNvPicPr preferRelativeResize="0"/>
          <p:nvPr/>
        </p:nvPicPr>
        <p:blipFill>
          <a:blip r:embed="rId154" cstate="print">
            <a:alphaModFix/>
            <a:extLst>
              <a:ext uri="{28A0092B-C50C-407E-A947-70E740481C1C}">
                <a14:useLocalDpi xmlns:a14="http://schemas.microsoft.com/office/drawing/2010/main"/>
              </a:ext>
            </a:extLst>
          </a:blip>
          <a:stretch>
            <a:fillRect/>
          </a:stretch>
        </p:blipFill>
        <p:spPr>
          <a:xfrm>
            <a:off x="7710959" y="903475"/>
            <a:ext cx="355200" cy="207371"/>
          </a:xfrm>
          <a:prstGeom prst="rect">
            <a:avLst/>
          </a:prstGeom>
          <a:noFill/>
          <a:ln>
            <a:noFill/>
          </a:ln>
        </p:spPr>
      </p:pic>
      <p:pic>
        <p:nvPicPr>
          <p:cNvPr id="794" name="Google Shape;794;p43"/>
          <p:cNvPicPr preferRelativeResize="0"/>
          <p:nvPr/>
        </p:nvPicPr>
        <p:blipFill>
          <a:blip r:embed="rId155" cstate="print">
            <a:alphaModFix/>
            <a:extLst>
              <a:ext uri="{28A0092B-C50C-407E-A947-70E740481C1C}">
                <a14:useLocalDpi xmlns:a14="http://schemas.microsoft.com/office/drawing/2010/main"/>
              </a:ext>
            </a:extLst>
          </a:blip>
          <a:stretch>
            <a:fillRect/>
          </a:stretch>
        </p:blipFill>
        <p:spPr>
          <a:xfrm>
            <a:off x="6221194" y="931868"/>
            <a:ext cx="501900" cy="150585"/>
          </a:xfrm>
          <a:prstGeom prst="rect">
            <a:avLst/>
          </a:prstGeom>
          <a:noFill/>
          <a:ln>
            <a:noFill/>
          </a:ln>
        </p:spPr>
      </p:pic>
      <p:pic>
        <p:nvPicPr>
          <p:cNvPr id="795" name="Google Shape;795;p43"/>
          <p:cNvPicPr preferRelativeResize="0"/>
          <p:nvPr/>
        </p:nvPicPr>
        <p:blipFill>
          <a:blip r:embed="rId156" cstate="print">
            <a:alphaModFix/>
            <a:extLst>
              <a:ext uri="{28A0092B-C50C-407E-A947-70E740481C1C}">
                <a14:useLocalDpi xmlns:a14="http://schemas.microsoft.com/office/drawing/2010/main"/>
              </a:ext>
            </a:extLst>
          </a:blip>
          <a:stretch>
            <a:fillRect/>
          </a:stretch>
        </p:blipFill>
        <p:spPr>
          <a:xfrm>
            <a:off x="8547247" y="2996116"/>
            <a:ext cx="594300" cy="109554"/>
          </a:xfrm>
          <a:prstGeom prst="rect">
            <a:avLst/>
          </a:prstGeom>
          <a:noFill/>
          <a:ln>
            <a:noFill/>
          </a:ln>
        </p:spPr>
      </p:pic>
      <p:pic>
        <p:nvPicPr>
          <p:cNvPr id="796" name="Google Shape;796;p43"/>
          <p:cNvPicPr preferRelativeResize="0"/>
          <p:nvPr/>
        </p:nvPicPr>
        <p:blipFill>
          <a:blip r:embed="rId157" cstate="print">
            <a:alphaModFix/>
            <a:extLst>
              <a:ext uri="{28A0092B-C50C-407E-A947-70E740481C1C}">
                <a14:useLocalDpi xmlns:a14="http://schemas.microsoft.com/office/drawing/2010/main"/>
              </a:ext>
            </a:extLst>
          </a:blip>
          <a:stretch>
            <a:fillRect/>
          </a:stretch>
        </p:blipFill>
        <p:spPr>
          <a:xfrm>
            <a:off x="8534692" y="3471804"/>
            <a:ext cx="585300" cy="212652"/>
          </a:xfrm>
          <a:prstGeom prst="rect">
            <a:avLst/>
          </a:prstGeom>
          <a:noFill/>
          <a:ln>
            <a:noFill/>
          </a:ln>
        </p:spPr>
      </p:pic>
      <p:pic>
        <p:nvPicPr>
          <p:cNvPr id="797" name="Google Shape;797;p43"/>
          <p:cNvPicPr preferRelativeResize="0"/>
          <p:nvPr/>
        </p:nvPicPr>
        <p:blipFill>
          <a:blip r:embed="rId158" cstate="print">
            <a:alphaModFix/>
            <a:extLst>
              <a:ext uri="{28A0092B-C50C-407E-A947-70E740481C1C}">
                <a14:useLocalDpi xmlns:a14="http://schemas.microsoft.com/office/drawing/2010/main"/>
              </a:ext>
            </a:extLst>
          </a:blip>
          <a:stretch>
            <a:fillRect/>
          </a:stretch>
        </p:blipFill>
        <p:spPr>
          <a:xfrm>
            <a:off x="6061198" y="3780894"/>
            <a:ext cx="553200" cy="221275"/>
          </a:xfrm>
          <a:prstGeom prst="rect">
            <a:avLst/>
          </a:prstGeom>
          <a:noFill/>
          <a:ln>
            <a:noFill/>
          </a:ln>
        </p:spPr>
      </p:pic>
      <p:pic>
        <p:nvPicPr>
          <p:cNvPr id="798" name="Google Shape;798;p43"/>
          <p:cNvPicPr preferRelativeResize="0"/>
          <p:nvPr/>
        </p:nvPicPr>
        <p:blipFill>
          <a:blip r:embed="rId159" cstate="print">
            <a:alphaModFix/>
            <a:extLst>
              <a:ext uri="{28A0092B-C50C-407E-A947-70E740481C1C}">
                <a14:useLocalDpi xmlns:a14="http://schemas.microsoft.com/office/drawing/2010/main"/>
              </a:ext>
            </a:extLst>
          </a:blip>
          <a:stretch>
            <a:fillRect/>
          </a:stretch>
        </p:blipFill>
        <p:spPr>
          <a:xfrm>
            <a:off x="5351103" y="3836412"/>
            <a:ext cx="636000" cy="110240"/>
          </a:xfrm>
          <a:prstGeom prst="rect">
            <a:avLst/>
          </a:prstGeom>
          <a:noFill/>
          <a:ln>
            <a:noFill/>
          </a:ln>
        </p:spPr>
      </p:pic>
      <p:pic>
        <p:nvPicPr>
          <p:cNvPr id="799" name="Google Shape;799;p43"/>
          <p:cNvPicPr preferRelativeResize="0"/>
          <p:nvPr/>
        </p:nvPicPr>
        <p:blipFill>
          <a:blip r:embed="rId160" cstate="print">
            <a:alphaModFix/>
            <a:extLst>
              <a:ext uri="{28A0092B-C50C-407E-A947-70E740481C1C}">
                <a14:useLocalDpi xmlns:a14="http://schemas.microsoft.com/office/drawing/2010/main"/>
              </a:ext>
            </a:extLst>
          </a:blip>
          <a:stretch>
            <a:fillRect/>
          </a:stretch>
        </p:blipFill>
        <p:spPr>
          <a:xfrm>
            <a:off x="7166846" y="929448"/>
            <a:ext cx="485700" cy="155424"/>
          </a:xfrm>
          <a:prstGeom prst="rect">
            <a:avLst/>
          </a:prstGeom>
          <a:noFill/>
          <a:ln>
            <a:noFill/>
          </a:ln>
        </p:spPr>
      </p:pic>
      <p:pic>
        <p:nvPicPr>
          <p:cNvPr id="800" name="Google Shape;800;p43"/>
          <p:cNvPicPr preferRelativeResize="0"/>
          <p:nvPr/>
        </p:nvPicPr>
        <p:blipFill>
          <a:blip r:embed="rId161" cstate="print">
            <a:alphaModFix/>
            <a:extLst>
              <a:ext uri="{28A0092B-C50C-407E-A947-70E740481C1C}">
                <a14:useLocalDpi xmlns:a14="http://schemas.microsoft.com/office/drawing/2010/main"/>
              </a:ext>
            </a:extLst>
          </a:blip>
          <a:stretch>
            <a:fillRect/>
          </a:stretch>
        </p:blipFill>
        <p:spPr>
          <a:xfrm>
            <a:off x="60811" y="3489363"/>
            <a:ext cx="585300" cy="177535"/>
          </a:xfrm>
          <a:prstGeom prst="rect">
            <a:avLst/>
          </a:prstGeom>
          <a:noFill/>
          <a:ln>
            <a:noFill/>
          </a:ln>
        </p:spPr>
      </p:pic>
      <p:pic>
        <p:nvPicPr>
          <p:cNvPr id="801" name="Google Shape;801;p43"/>
          <p:cNvPicPr preferRelativeResize="0"/>
          <p:nvPr/>
        </p:nvPicPr>
        <p:blipFill>
          <a:blip r:embed="rId162" cstate="print">
            <a:alphaModFix/>
            <a:extLst>
              <a:ext uri="{28A0092B-C50C-407E-A947-70E740481C1C}">
                <a14:useLocalDpi xmlns:a14="http://schemas.microsoft.com/office/drawing/2010/main"/>
              </a:ext>
            </a:extLst>
          </a:blip>
          <a:stretch>
            <a:fillRect/>
          </a:stretch>
        </p:blipFill>
        <p:spPr>
          <a:xfrm>
            <a:off x="6039432" y="4484118"/>
            <a:ext cx="326925" cy="340556"/>
          </a:xfrm>
          <a:prstGeom prst="rect">
            <a:avLst/>
          </a:prstGeom>
          <a:noFill/>
          <a:ln>
            <a:noFill/>
          </a:ln>
        </p:spPr>
      </p:pic>
      <p:pic>
        <p:nvPicPr>
          <p:cNvPr id="802" name="Google Shape;802;p43"/>
          <p:cNvPicPr preferRelativeResize="0"/>
          <p:nvPr/>
        </p:nvPicPr>
        <p:blipFill>
          <a:blip r:embed="rId163" cstate="print">
            <a:alphaModFix/>
            <a:extLst>
              <a:ext uri="{28A0092B-C50C-407E-A947-70E740481C1C}">
                <a14:useLocalDpi xmlns:a14="http://schemas.microsoft.com/office/drawing/2010/main"/>
              </a:ext>
            </a:extLst>
          </a:blip>
          <a:stretch>
            <a:fillRect/>
          </a:stretch>
        </p:blipFill>
        <p:spPr>
          <a:xfrm>
            <a:off x="8817925" y="2337682"/>
            <a:ext cx="281700" cy="322557"/>
          </a:xfrm>
          <a:prstGeom prst="rect">
            <a:avLst/>
          </a:prstGeom>
          <a:noFill/>
          <a:ln>
            <a:noFill/>
          </a:ln>
        </p:spPr>
      </p:pic>
      <p:pic>
        <p:nvPicPr>
          <p:cNvPr id="803" name="Google Shape;803;p43"/>
          <p:cNvPicPr preferRelativeResize="0"/>
          <p:nvPr/>
        </p:nvPicPr>
        <p:blipFill>
          <a:blip r:embed="rId164" cstate="print">
            <a:alphaModFix/>
            <a:extLst>
              <a:ext uri="{28A0092B-C50C-407E-A947-70E740481C1C}">
                <a14:useLocalDpi xmlns:a14="http://schemas.microsoft.com/office/drawing/2010/main"/>
              </a:ext>
            </a:extLst>
          </a:blip>
          <a:stretch>
            <a:fillRect/>
          </a:stretch>
        </p:blipFill>
        <p:spPr>
          <a:xfrm>
            <a:off x="62031" y="1243552"/>
            <a:ext cx="471300" cy="235650"/>
          </a:xfrm>
          <a:prstGeom prst="rect">
            <a:avLst/>
          </a:prstGeom>
          <a:noFill/>
          <a:ln>
            <a:noFill/>
          </a:ln>
        </p:spPr>
      </p:pic>
      <p:pic>
        <p:nvPicPr>
          <p:cNvPr id="804" name="Google Shape;804;p43"/>
          <p:cNvPicPr preferRelativeResize="0"/>
          <p:nvPr/>
        </p:nvPicPr>
        <p:blipFill>
          <a:blip r:embed="rId165" cstate="print">
            <a:alphaModFix/>
            <a:extLst>
              <a:ext uri="{28A0092B-C50C-407E-A947-70E740481C1C}">
                <a14:useLocalDpi xmlns:a14="http://schemas.microsoft.com/office/drawing/2010/main"/>
              </a:ext>
            </a:extLst>
          </a:blip>
          <a:stretch>
            <a:fillRect/>
          </a:stretch>
        </p:blipFill>
        <p:spPr>
          <a:xfrm>
            <a:off x="8601516" y="2818324"/>
            <a:ext cx="553200" cy="94046"/>
          </a:xfrm>
          <a:prstGeom prst="rect">
            <a:avLst/>
          </a:prstGeom>
          <a:noFill/>
          <a:ln>
            <a:noFill/>
          </a:ln>
        </p:spPr>
      </p:pic>
      <p:pic>
        <p:nvPicPr>
          <p:cNvPr id="805" name="Google Shape;805;p43"/>
          <p:cNvPicPr preferRelativeResize="0"/>
          <p:nvPr/>
        </p:nvPicPr>
        <p:blipFill>
          <a:blip r:embed="rId166" cstate="print">
            <a:alphaModFix/>
            <a:extLst>
              <a:ext uri="{28A0092B-C50C-407E-A947-70E740481C1C}">
                <a14:useLocalDpi xmlns:a14="http://schemas.microsoft.com/office/drawing/2010/main"/>
              </a:ext>
            </a:extLst>
          </a:blip>
          <a:stretch>
            <a:fillRect/>
          </a:stretch>
        </p:blipFill>
        <p:spPr>
          <a:xfrm>
            <a:off x="30692" y="4601659"/>
            <a:ext cx="536375" cy="105475"/>
          </a:xfrm>
          <a:prstGeom prst="rect">
            <a:avLst/>
          </a:prstGeom>
          <a:noFill/>
          <a:ln>
            <a:noFill/>
          </a:ln>
        </p:spPr>
      </p:pic>
      <p:pic>
        <p:nvPicPr>
          <p:cNvPr id="806" name="Google Shape;806;p43"/>
          <p:cNvPicPr preferRelativeResize="0"/>
          <p:nvPr/>
        </p:nvPicPr>
        <p:blipFill>
          <a:blip r:embed="rId167" cstate="print">
            <a:alphaModFix/>
            <a:extLst>
              <a:ext uri="{28A0092B-C50C-407E-A947-70E740481C1C}">
                <a14:useLocalDpi xmlns:a14="http://schemas.microsoft.com/office/drawing/2010/main"/>
              </a:ext>
            </a:extLst>
          </a:blip>
          <a:stretch>
            <a:fillRect/>
          </a:stretch>
        </p:blipFill>
        <p:spPr>
          <a:xfrm>
            <a:off x="3880389" y="914876"/>
            <a:ext cx="381875" cy="184569"/>
          </a:xfrm>
          <a:prstGeom prst="rect">
            <a:avLst/>
          </a:prstGeom>
          <a:noFill/>
          <a:ln>
            <a:noFill/>
          </a:ln>
        </p:spPr>
      </p:pic>
      <p:pic>
        <p:nvPicPr>
          <p:cNvPr id="807" name="Google Shape;807;p43"/>
          <p:cNvPicPr preferRelativeResize="0"/>
          <p:nvPr/>
        </p:nvPicPr>
        <p:blipFill>
          <a:blip r:embed="rId168" cstate="print">
            <a:alphaModFix/>
            <a:extLst>
              <a:ext uri="{28A0092B-C50C-407E-A947-70E740481C1C}">
                <a14:useLocalDpi xmlns:a14="http://schemas.microsoft.com/office/drawing/2010/main"/>
              </a:ext>
            </a:extLst>
          </a:blip>
          <a:stretch>
            <a:fillRect/>
          </a:stretch>
        </p:blipFill>
        <p:spPr>
          <a:xfrm>
            <a:off x="1688604" y="1283662"/>
            <a:ext cx="485700" cy="155430"/>
          </a:xfrm>
          <a:prstGeom prst="rect">
            <a:avLst/>
          </a:prstGeom>
          <a:noFill/>
          <a:ln>
            <a:noFill/>
          </a:ln>
        </p:spPr>
      </p:pic>
      <p:pic>
        <p:nvPicPr>
          <p:cNvPr id="808" name="Google Shape;808;p43"/>
          <p:cNvPicPr preferRelativeResize="0"/>
          <p:nvPr/>
        </p:nvPicPr>
        <p:blipFill>
          <a:blip r:embed="rId169" cstate="print">
            <a:alphaModFix/>
            <a:extLst>
              <a:ext uri="{28A0092B-C50C-407E-A947-70E740481C1C}">
                <a14:useLocalDpi xmlns:a14="http://schemas.microsoft.com/office/drawing/2010/main"/>
              </a:ext>
            </a:extLst>
          </a:blip>
          <a:stretch>
            <a:fillRect/>
          </a:stretch>
        </p:blipFill>
        <p:spPr>
          <a:xfrm>
            <a:off x="6342231" y="2396018"/>
            <a:ext cx="553204" cy="205887"/>
          </a:xfrm>
          <a:prstGeom prst="rect">
            <a:avLst/>
          </a:prstGeom>
          <a:noFill/>
          <a:ln>
            <a:noFill/>
          </a:ln>
        </p:spPr>
      </p:pic>
      <p:pic>
        <p:nvPicPr>
          <p:cNvPr id="809" name="Google Shape;809;p43"/>
          <p:cNvPicPr preferRelativeResize="0"/>
          <p:nvPr/>
        </p:nvPicPr>
        <p:blipFill>
          <a:blip r:embed="rId170" cstate="print">
            <a:alphaModFix/>
            <a:extLst>
              <a:ext uri="{28A0092B-C50C-407E-A947-70E740481C1C}">
                <a14:useLocalDpi xmlns:a14="http://schemas.microsoft.com/office/drawing/2010/main"/>
              </a:ext>
            </a:extLst>
          </a:blip>
          <a:stretch>
            <a:fillRect/>
          </a:stretch>
        </p:blipFill>
        <p:spPr>
          <a:xfrm>
            <a:off x="3327945" y="4577967"/>
            <a:ext cx="777250" cy="152859"/>
          </a:xfrm>
          <a:prstGeom prst="rect">
            <a:avLst/>
          </a:prstGeom>
          <a:noFill/>
          <a:ln>
            <a:noFill/>
          </a:ln>
        </p:spPr>
      </p:pic>
      <p:pic>
        <p:nvPicPr>
          <p:cNvPr id="810" name="Google Shape;810;p43"/>
          <p:cNvPicPr preferRelativeResize="0"/>
          <p:nvPr/>
        </p:nvPicPr>
        <p:blipFill>
          <a:blip r:embed="rId171" cstate="print">
            <a:alphaModFix/>
            <a:extLst>
              <a:ext uri="{28A0092B-C50C-407E-A947-70E740481C1C}">
                <a14:useLocalDpi xmlns:a14="http://schemas.microsoft.com/office/drawing/2010/main"/>
              </a:ext>
            </a:extLst>
          </a:blip>
          <a:stretch>
            <a:fillRect/>
          </a:stretch>
        </p:blipFill>
        <p:spPr>
          <a:xfrm>
            <a:off x="8606111" y="870346"/>
            <a:ext cx="446775" cy="273629"/>
          </a:xfrm>
          <a:prstGeom prst="rect">
            <a:avLst/>
          </a:prstGeom>
          <a:noFill/>
          <a:ln>
            <a:noFill/>
          </a:ln>
        </p:spPr>
      </p:pic>
      <p:pic>
        <p:nvPicPr>
          <p:cNvPr id="811" name="Google Shape;811;p43"/>
          <p:cNvPicPr preferRelativeResize="0"/>
          <p:nvPr/>
        </p:nvPicPr>
        <p:blipFill>
          <a:blip r:embed="rId172" cstate="print">
            <a:alphaModFix/>
            <a:extLst>
              <a:ext uri="{28A0092B-C50C-407E-A947-70E740481C1C}">
                <a14:useLocalDpi xmlns:a14="http://schemas.microsoft.com/office/drawing/2010/main"/>
              </a:ext>
            </a:extLst>
          </a:blip>
          <a:stretch>
            <a:fillRect/>
          </a:stretch>
        </p:blipFill>
        <p:spPr>
          <a:xfrm>
            <a:off x="2317348" y="4105323"/>
            <a:ext cx="414925" cy="334612"/>
          </a:xfrm>
          <a:prstGeom prst="rect">
            <a:avLst/>
          </a:prstGeom>
          <a:noFill/>
          <a:ln>
            <a:noFill/>
          </a:ln>
        </p:spPr>
      </p:pic>
      <p:pic>
        <p:nvPicPr>
          <p:cNvPr id="812" name="Google Shape;812;p43"/>
          <p:cNvPicPr preferRelativeResize="0"/>
          <p:nvPr/>
        </p:nvPicPr>
        <p:blipFill>
          <a:blip r:embed="rId173" cstate="print">
            <a:alphaModFix/>
            <a:extLst>
              <a:ext uri="{28A0092B-C50C-407E-A947-70E740481C1C}">
                <a14:useLocalDpi xmlns:a14="http://schemas.microsoft.com/office/drawing/2010/main"/>
              </a:ext>
            </a:extLst>
          </a:blip>
          <a:stretch>
            <a:fillRect/>
          </a:stretch>
        </p:blipFill>
        <p:spPr>
          <a:xfrm>
            <a:off x="4688142" y="4147569"/>
            <a:ext cx="381850" cy="250120"/>
          </a:xfrm>
          <a:prstGeom prst="rect">
            <a:avLst/>
          </a:prstGeom>
          <a:noFill/>
          <a:ln>
            <a:noFill/>
          </a:ln>
        </p:spPr>
      </p:pic>
      <p:pic>
        <p:nvPicPr>
          <p:cNvPr id="813" name="Google Shape;813;p43"/>
          <p:cNvPicPr preferRelativeResize="0"/>
          <p:nvPr/>
        </p:nvPicPr>
        <p:blipFill rotWithShape="1">
          <a:blip r:embed="rId174" cstate="print">
            <a:alphaModFix/>
            <a:extLst>
              <a:ext uri="{28A0092B-C50C-407E-A947-70E740481C1C}">
                <a14:useLocalDpi xmlns:a14="http://schemas.microsoft.com/office/drawing/2010/main"/>
              </a:ext>
            </a:extLst>
          </a:blip>
          <a:srcRect/>
          <a:stretch/>
        </p:blipFill>
        <p:spPr>
          <a:xfrm>
            <a:off x="-1962" y="2940526"/>
            <a:ext cx="446700" cy="220734"/>
          </a:xfrm>
          <a:prstGeom prst="rect">
            <a:avLst/>
          </a:prstGeom>
          <a:noFill/>
          <a:ln>
            <a:noFill/>
          </a:ln>
        </p:spPr>
      </p:pic>
      <p:pic>
        <p:nvPicPr>
          <p:cNvPr id="814" name="Google Shape;814;p43"/>
          <p:cNvPicPr preferRelativeResize="0"/>
          <p:nvPr/>
        </p:nvPicPr>
        <p:blipFill>
          <a:blip r:embed="rId175">
            <a:alphaModFix/>
          </a:blip>
          <a:stretch>
            <a:fillRect/>
          </a:stretch>
        </p:blipFill>
        <p:spPr>
          <a:xfrm>
            <a:off x="7193675" y="2056570"/>
            <a:ext cx="548700" cy="195965"/>
          </a:xfrm>
          <a:prstGeom prst="rect">
            <a:avLst/>
          </a:prstGeom>
          <a:noFill/>
          <a:ln>
            <a:noFill/>
          </a:ln>
        </p:spPr>
      </p:pic>
      <p:pic>
        <p:nvPicPr>
          <p:cNvPr id="815" name="Google Shape;815;p43"/>
          <p:cNvPicPr preferRelativeResize="0"/>
          <p:nvPr/>
        </p:nvPicPr>
        <p:blipFill>
          <a:blip r:embed="rId176" cstate="print">
            <a:alphaModFix/>
            <a:extLst>
              <a:ext uri="{28A0092B-C50C-407E-A947-70E740481C1C}">
                <a14:useLocalDpi xmlns:a14="http://schemas.microsoft.com/office/drawing/2010/main"/>
              </a:ext>
            </a:extLst>
          </a:blip>
          <a:stretch>
            <a:fillRect/>
          </a:stretch>
        </p:blipFill>
        <p:spPr>
          <a:xfrm>
            <a:off x="8021519" y="1294146"/>
            <a:ext cx="594300" cy="134463"/>
          </a:xfrm>
          <a:prstGeom prst="rect">
            <a:avLst/>
          </a:prstGeom>
          <a:noFill/>
          <a:ln>
            <a:noFill/>
          </a:ln>
        </p:spPr>
      </p:pic>
      <p:pic>
        <p:nvPicPr>
          <p:cNvPr id="816" name="Google Shape;816;p43"/>
          <p:cNvPicPr preferRelativeResize="0"/>
          <p:nvPr/>
        </p:nvPicPr>
        <p:blipFill>
          <a:blip r:embed="rId177" cstate="print">
            <a:alphaModFix/>
            <a:extLst>
              <a:ext uri="{28A0092B-C50C-407E-A947-70E740481C1C}">
                <a14:useLocalDpi xmlns:a14="http://schemas.microsoft.com/office/drawing/2010/main"/>
              </a:ext>
            </a:extLst>
          </a:blip>
          <a:stretch>
            <a:fillRect/>
          </a:stretch>
        </p:blipFill>
        <p:spPr>
          <a:xfrm>
            <a:off x="3276173" y="2800967"/>
            <a:ext cx="585300" cy="128759"/>
          </a:xfrm>
          <a:prstGeom prst="rect">
            <a:avLst/>
          </a:prstGeom>
          <a:noFill/>
          <a:ln>
            <a:noFill/>
          </a:ln>
        </p:spPr>
      </p:pic>
      <p:pic>
        <p:nvPicPr>
          <p:cNvPr id="817" name="Google Shape;817;p43"/>
          <p:cNvPicPr preferRelativeResize="0"/>
          <p:nvPr/>
        </p:nvPicPr>
        <p:blipFill>
          <a:blip r:embed="rId178" cstate="print">
            <a:alphaModFix/>
            <a:extLst>
              <a:ext uri="{28A0092B-C50C-407E-A947-70E740481C1C}">
                <a14:useLocalDpi xmlns:a14="http://schemas.microsoft.com/office/drawing/2010/main"/>
              </a:ext>
            </a:extLst>
          </a:blip>
          <a:stretch>
            <a:fillRect/>
          </a:stretch>
        </p:blipFill>
        <p:spPr>
          <a:xfrm>
            <a:off x="2142108" y="3517588"/>
            <a:ext cx="585299" cy="121085"/>
          </a:xfrm>
          <a:prstGeom prst="rect">
            <a:avLst/>
          </a:prstGeom>
          <a:noFill/>
          <a:ln>
            <a:noFill/>
          </a:ln>
        </p:spPr>
      </p:pic>
      <p:pic>
        <p:nvPicPr>
          <p:cNvPr id="818" name="Google Shape;818;p43"/>
          <p:cNvPicPr preferRelativeResize="0"/>
          <p:nvPr/>
        </p:nvPicPr>
        <p:blipFill>
          <a:blip r:embed="rId179" cstate="print">
            <a:alphaModFix/>
            <a:extLst>
              <a:ext uri="{28A0092B-C50C-407E-A947-70E740481C1C}">
                <a14:useLocalDpi xmlns:a14="http://schemas.microsoft.com/office/drawing/2010/main"/>
              </a:ext>
            </a:extLst>
          </a:blip>
          <a:stretch>
            <a:fillRect/>
          </a:stretch>
        </p:blipFill>
        <p:spPr>
          <a:xfrm>
            <a:off x="2022564" y="2965696"/>
            <a:ext cx="540900" cy="170394"/>
          </a:xfrm>
          <a:prstGeom prst="rect">
            <a:avLst/>
          </a:prstGeom>
          <a:noFill/>
          <a:ln>
            <a:noFill/>
          </a:ln>
        </p:spPr>
      </p:pic>
      <p:pic>
        <p:nvPicPr>
          <p:cNvPr id="819" name="Google Shape;819;p43"/>
          <p:cNvPicPr preferRelativeResize="0"/>
          <p:nvPr/>
        </p:nvPicPr>
        <p:blipFill>
          <a:blip r:embed="rId180" cstate="print">
            <a:alphaModFix/>
            <a:extLst>
              <a:ext uri="{28A0092B-C50C-407E-A947-70E740481C1C}">
                <a14:useLocalDpi xmlns:a14="http://schemas.microsoft.com/office/drawing/2010/main"/>
              </a:ext>
            </a:extLst>
          </a:blip>
          <a:stretch>
            <a:fillRect/>
          </a:stretch>
        </p:blipFill>
        <p:spPr>
          <a:xfrm>
            <a:off x="54395" y="881691"/>
            <a:ext cx="501900" cy="250938"/>
          </a:xfrm>
          <a:prstGeom prst="rect">
            <a:avLst/>
          </a:prstGeom>
          <a:noFill/>
          <a:ln>
            <a:noFill/>
          </a:ln>
        </p:spPr>
      </p:pic>
      <p:pic>
        <p:nvPicPr>
          <p:cNvPr id="820" name="Google Shape;820;p43"/>
          <p:cNvPicPr preferRelativeResize="0"/>
          <p:nvPr/>
        </p:nvPicPr>
        <p:blipFill>
          <a:blip r:embed="rId181" cstate="print">
            <a:alphaModFix/>
            <a:extLst>
              <a:ext uri="{28A0092B-C50C-407E-A947-70E740481C1C}">
                <a14:useLocalDpi xmlns:a14="http://schemas.microsoft.com/office/drawing/2010/main"/>
              </a:ext>
            </a:extLst>
          </a:blip>
          <a:stretch>
            <a:fillRect/>
          </a:stretch>
        </p:blipFill>
        <p:spPr>
          <a:xfrm>
            <a:off x="4728760" y="2070201"/>
            <a:ext cx="411475" cy="168704"/>
          </a:xfrm>
          <a:prstGeom prst="rect">
            <a:avLst/>
          </a:prstGeom>
          <a:noFill/>
          <a:ln>
            <a:noFill/>
          </a:ln>
        </p:spPr>
      </p:pic>
      <p:pic>
        <p:nvPicPr>
          <p:cNvPr id="821" name="Google Shape;821;p43"/>
          <p:cNvPicPr preferRelativeResize="0"/>
          <p:nvPr/>
        </p:nvPicPr>
        <p:blipFill>
          <a:blip r:embed="rId182" cstate="print">
            <a:alphaModFix/>
            <a:extLst>
              <a:ext uri="{28A0092B-C50C-407E-A947-70E740481C1C}">
                <a14:useLocalDpi xmlns:a14="http://schemas.microsoft.com/office/drawing/2010/main"/>
              </a:ext>
            </a:extLst>
          </a:blip>
          <a:stretch>
            <a:fillRect/>
          </a:stretch>
        </p:blipFill>
        <p:spPr>
          <a:xfrm>
            <a:off x="4283863" y="1998897"/>
            <a:ext cx="381875" cy="311311"/>
          </a:xfrm>
          <a:prstGeom prst="rect">
            <a:avLst/>
          </a:prstGeom>
          <a:noFill/>
          <a:ln>
            <a:noFill/>
          </a:ln>
        </p:spPr>
      </p:pic>
      <p:pic>
        <p:nvPicPr>
          <p:cNvPr id="822" name="Google Shape;822;p43"/>
          <p:cNvPicPr preferRelativeResize="0"/>
          <p:nvPr/>
        </p:nvPicPr>
        <p:blipFill>
          <a:blip r:embed="rId183" cstate="print">
            <a:alphaModFix/>
            <a:extLst>
              <a:ext uri="{28A0092B-C50C-407E-A947-70E740481C1C}">
                <a14:useLocalDpi xmlns:a14="http://schemas.microsoft.com/office/drawing/2010/main"/>
              </a:ext>
            </a:extLst>
          </a:blip>
          <a:stretch>
            <a:fillRect/>
          </a:stretch>
        </p:blipFill>
        <p:spPr>
          <a:xfrm>
            <a:off x="6244396" y="2807859"/>
            <a:ext cx="459900" cy="114975"/>
          </a:xfrm>
          <a:prstGeom prst="rect">
            <a:avLst/>
          </a:prstGeom>
          <a:noFill/>
          <a:ln>
            <a:noFill/>
          </a:ln>
        </p:spPr>
      </p:pic>
      <p:pic>
        <p:nvPicPr>
          <p:cNvPr id="823" name="Google Shape;823;p43"/>
          <p:cNvPicPr preferRelativeResize="0"/>
          <p:nvPr/>
        </p:nvPicPr>
        <p:blipFill>
          <a:blip r:embed="rId184" cstate="print">
            <a:alphaModFix/>
            <a:extLst>
              <a:ext uri="{28A0092B-C50C-407E-A947-70E740481C1C}">
                <a14:useLocalDpi xmlns:a14="http://schemas.microsoft.com/office/drawing/2010/main"/>
              </a:ext>
            </a:extLst>
          </a:blip>
          <a:stretch>
            <a:fillRect/>
          </a:stretch>
        </p:blipFill>
        <p:spPr>
          <a:xfrm>
            <a:off x="5667909" y="3502802"/>
            <a:ext cx="513600" cy="150656"/>
          </a:xfrm>
          <a:prstGeom prst="rect">
            <a:avLst/>
          </a:prstGeom>
          <a:noFill/>
          <a:ln>
            <a:noFill/>
          </a:ln>
        </p:spPr>
      </p:pic>
      <p:pic>
        <p:nvPicPr>
          <p:cNvPr id="824" name="Google Shape;824;p43"/>
          <p:cNvPicPr preferRelativeResize="0"/>
          <p:nvPr/>
        </p:nvPicPr>
        <p:blipFill>
          <a:blip r:embed="rId185" cstate="print">
            <a:alphaModFix/>
            <a:extLst>
              <a:ext uri="{28A0092B-C50C-407E-A947-70E740481C1C}">
                <a14:useLocalDpi xmlns:a14="http://schemas.microsoft.com/office/drawing/2010/main"/>
              </a:ext>
            </a:extLst>
          </a:blip>
          <a:stretch>
            <a:fillRect/>
          </a:stretch>
        </p:blipFill>
        <p:spPr>
          <a:xfrm>
            <a:off x="3902615" y="3819608"/>
            <a:ext cx="414925" cy="143848"/>
          </a:xfrm>
          <a:prstGeom prst="rect">
            <a:avLst/>
          </a:prstGeom>
          <a:noFill/>
          <a:ln>
            <a:noFill/>
          </a:ln>
        </p:spPr>
      </p:pic>
      <p:pic>
        <p:nvPicPr>
          <p:cNvPr id="825" name="Google Shape;825;p43"/>
          <p:cNvPicPr preferRelativeResize="0"/>
          <p:nvPr/>
        </p:nvPicPr>
        <p:blipFill>
          <a:blip r:embed="rId186" cstate="print">
            <a:alphaModFix/>
            <a:extLst>
              <a:ext uri="{28A0092B-C50C-407E-A947-70E740481C1C}">
                <a14:useLocalDpi xmlns:a14="http://schemas.microsoft.com/office/drawing/2010/main"/>
              </a:ext>
            </a:extLst>
          </a:blip>
          <a:stretch>
            <a:fillRect/>
          </a:stretch>
        </p:blipFill>
        <p:spPr>
          <a:xfrm>
            <a:off x="5203258" y="2042912"/>
            <a:ext cx="364500" cy="223281"/>
          </a:xfrm>
          <a:prstGeom prst="rect">
            <a:avLst/>
          </a:prstGeom>
          <a:noFill/>
          <a:ln>
            <a:noFill/>
          </a:ln>
        </p:spPr>
      </p:pic>
      <p:pic>
        <p:nvPicPr>
          <p:cNvPr id="826" name="Google Shape;826;p43"/>
          <p:cNvPicPr preferRelativeResize="0"/>
          <p:nvPr/>
        </p:nvPicPr>
        <p:blipFill>
          <a:blip r:embed="rId187" cstate="print">
            <a:alphaModFix/>
            <a:extLst>
              <a:ext uri="{28A0092B-C50C-407E-A947-70E740481C1C}">
                <a14:useLocalDpi xmlns:a14="http://schemas.microsoft.com/office/drawing/2010/main"/>
              </a:ext>
            </a:extLst>
          </a:blip>
          <a:stretch>
            <a:fillRect/>
          </a:stretch>
        </p:blipFill>
        <p:spPr>
          <a:xfrm>
            <a:off x="1144422" y="963859"/>
            <a:ext cx="423125" cy="86602"/>
          </a:xfrm>
          <a:prstGeom prst="rect">
            <a:avLst/>
          </a:prstGeom>
          <a:noFill/>
          <a:ln>
            <a:noFill/>
          </a:ln>
        </p:spPr>
      </p:pic>
      <p:pic>
        <p:nvPicPr>
          <p:cNvPr id="827" name="Google Shape;827;p43"/>
          <p:cNvPicPr preferRelativeResize="0"/>
          <p:nvPr/>
        </p:nvPicPr>
        <p:blipFill>
          <a:blip r:embed="rId188" cstate="print">
            <a:alphaModFix/>
            <a:extLst>
              <a:ext uri="{28A0092B-C50C-407E-A947-70E740481C1C}">
                <a14:useLocalDpi xmlns:a14="http://schemas.microsoft.com/office/drawing/2010/main"/>
              </a:ext>
            </a:extLst>
          </a:blip>
          <a:stretch>
            <a:fillRect/>
          </a:stretch>
        </p:blipFill>
        <p:spPr>
          <a:xfrm>
            <a:off x="6212477" y="3420105"/>
            <a:ext cx="316050" cy="316050"/>
          </a:xfrm>
          <a:prstGeom prst="rect">
            <a:avLst/>
          </a:prstGeom>
          <a:noFill/>
          <a:ln>
            <a:noFill/>
          </a:ln>
        </p:spPr>
      </p:pic>
      <p:pic>
        <p:nvPicPr>
          <p:cNvPr id="828" name="Google Shape;828;p43"/>
          <p:cNvPicPr preferRelativeResize="0"/>
          <p:nvPr/>
        </p:nvPicPr>
        <p:blipFill>
          <a:blip r:embed="rId189" cstate="print">
            <a:alphaModFix/>
            <a:extLst>
              <a:ext uri="{28A0092B-C50C-407E-A947-70E740481C1C}">
                <a14:useLocalDpi xmlns:a14="http://schemas.microsoft.com/office/drawing/2010/main"/>
              </a:ext>
            </a:extLst>
          </a:blip>
          <a:stretch>
            <a:fillRect/>
          </a:stretch>
        </p:blipFill>
        <p:spPr>
          <a:xfrm>
            <a:off x="327088" y="2988506"/>
            <a:ext cx="594150" cy="124774"/>
          </a:xfrm>
          <a:prstGeom prst="rect">
            <a:avLst/>
          </a:prstGeom>
          <a:noFill/>
          <a:ln>
            <a:noFill/>
          </a:ln>
        </p:spPr>
      </p:pic>
      <p:pic>
        <p:nvPicPr>
          <p:cNvPr id="829" name="Google Shape;829;p43"/>
          <p:cNvPicPr preferRelativeResize="0"/>
          <p:nvPr/>
        </p:nvPicPr>
        <p:blipFill>
          <a:blip r:embed="rId190" cstate="print">
            <a:alphaModFix/>
            <a:extLst>
              <a:ext uri="{28A0092B-C50C-407E-A947-70E740481C1C}">
                <a14:useLocalDpi xmlns:a14="http://schemas.microsoft.com/office/drawing/2010/main"/>
              </a:ext>
            </a:extLst>
          </a:blip>
          <a:stretch>
            <a:fillRect/>
          </a:stretch>
        </p:blipFill>
        <p:spPr>
          <a:xfrm>
            <a:off x="3249243" y="3467778"/>
            <a:ext cx="414925" cy="220704"/>
          </a:xfrm>
          <a:prstGeom prst="rect">
            <a:avLst/>
          </a:prstGeom>
          <a:noFill/>
          <a:ln>
            <a:noFill/>
          </a:ln>
        </p:spPr>
      </p:pic>
      <p:pic>
        <p:nvPicPr>
          <p:cNvPr id="830" name="Google Shape;830;p43"/>
          <p:cNvPicPr preferRelativeResize="0"/>
          <p:nvPr/>
        </p:nvPicPr>
        <p:blipFill>
          <a:blip r:embed="rId191" cstate="print">
            <a:alphaModFix/>
            <a:extLst>
              <a:ext uri="{28A0092B-C50C-407E-A947-70E740481C1C}">
                <a14:useLocalDpi xmlns:a14="http://schemas.microsoft.com/office/drawing/2010/main"/>
              </a:ext>
            </a:extLst>
          </a:blip>
          <a:stretch>
            <a:fillRect/>
          </a:stretch>
        </p:blipFill>
        <p:spPr>
          <a:xfrm>
            <a:off x="1083675" y="2963118"/>
            <a:ext cx="1007130" cy="175550"/>
          </a:xfrm>
          <a:prstGeom prst="rect">
            <a:avLst/>
          </a:prstGeom>
          <a:noFill/>
          <a:ln>
            <a:noFill/>
          </a:ln>
        </p:spPr>
      </p:pic>
    </p:spTree>
    <p:extLst>
      <p:ext uri="{BB962C8B-B14F-4D97-AF65-F5344CB8AC3E}">
        <p14:creationId xmlns:p14="http://schemas.microsoft.com/office/powerpoint/2010/main" val="5463315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4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Kubernetes </a:t>
            </a:r>
            <a:r>
              <a:rPr lang="zh-CN" altLang="en-US" dirty="0"/>
              <a:t>培训服务商</a:t>
            </a:r>
            <a:r>
              <a:rPr lang="en-US" dirty="0"/>
              <a:t> (KTP)</a:t>
            </a:r>
            <a:endParaRPr dirty="0"/>
          </a:p>
        </p:txBody>
      </p:sp>
      <p:sp>
        <p:nvSpPr>
          <p:cNvPr id="834" name="Google Shape;834;p44"/>
          <p:cNvSpPr txBox="1">
            <a:spLocks noGrp="1"/>
          </p:cNvSpPr>
          <p:nvPr>
            <p:ph type="body" idx="1"/>
          </p:nvPr>
        </p:nvSpPr>
        <p:spPr>
          <a:xfrm>
            <a:off x="257175" y="764500"/>
            <a:ext cx="8493600" cy="3844800"/>
          </a:xfrm>
          <a:prstGeom prst="rect">
            <a:avLst/>
          </a:prstGeom>
        </p:spPr>
        <p:txBody>
          <a:bodyPr spcFirstLastPara="1" wrap="square" lIns="68575" tIns="68575" rIns="68575" bIns="68575" anchor="t" anchorCtr="0">
            <a:noAutofit/>
          </a:bodyPr>
          <a:lstStyle/>
          <a:p>
            <a:pPr marL="0" lvl="0" indent="0" algn="l" rtl="0">
              <a:spcBef>
                <a:spcPts val="800"/>
              </a:spcBef>
              <a:spcAft>
                <a:spcPts val="0"/>
              </a:spcAft>
              <a:buNone/>
            </a:pPr>
            <a:r>
              <a:rPr lang="zh-CN" altLang="en-US" sz="1900" dirty="0"/>
              <a:t>一批经过审查的在云原生技术领域有深厚经验的服务商提供培训服务。</a:t>
            </a:r>
            <a:endParaRPr sz="1900" dirty="0"/>
          </a:p>
          <a:p>
            <a:pPr marL="0" lvl="0" indent="0" algn="l" rtl="0">
              <a:spcBef>
                <a:spcPts val="800"/>
              </a:spcBef>
              <a:spcAft>
                <a:spcPts val="0"/>
              </a:spcAft>
              <a:buNone/>
            </a:pPr>
            <a:r>
              <a:rPr lang="zh-CN" altLang="en-US" sz="1400" dirty="0">
                <a:solidFill>
                  <a:srgbClr val="676767"/>
                </a:solidFill>
                <a:highlight>
                  <a:srgbClr val="FFFFFF"/>
                </a:highlight>
              </a:rPr>
              <a:t>旨在寻找提供</a:t>
            </a:r>
            <a:r>
              <a:rPr lang="en-US" altLang="zh-CN" sz="1400" dirty="0">
                <a:solidFill>
                  <a:srgbClr val="676767"/>
                </a:solidFill>
                <a:highlight>
                  <a:srgbClr val="FFFFFF"/>
                </a:highlight>
              </a:rPr>
              <a:t>CKA</a:t>
            </a:r>
            <a:r>
              <a:rPr lang="zh-CN" altLang="en-US" sz="1400" dirty="0">
                <a:solidFill>
                  <a:srgbClr val="676767"/>
                </a:solidFill>
                <a:highlight>
                  <a:srgbClr val="FFFFFF"/>
                </a:highlight>
              </a:rPr>
              <a:t>考试（认证</a:t>
            </a:r>
            <a:r>
              <a:rPr lang="en-US" altLang="zh-CN" sz="1400" dirty="0">
                <a:solidFill>
                  <a:srgbClr val="676767"/>
                </a:solidFill>
                <a:highlight>
                  <a:srgbClr val="FFFFFF"/>
                </a:highlight>
              </a:rPr>
              <a:t>Kubernetes</a:t>
            </a:r>
            <a:r>
              <a:rPr lang="zh-CN" altLang="en-US" sz="1400" dirty="0">
                <a:solidFill>
                  <a:srgbClr val="676767"/>
                </a:solidFill>
                <a:highlight>
                  <a:srgbClr val="FFFFFF"/>
                </a:highlight>
              </a:rPr>
              <a:t>管理员）专业培训个人或公司可以从</a:t>
            </a:r>
            <a:r>
              <a:rPr lang="en-US" altLang="zh-CN" sz="1400" dirty="0">
                <a:solidFill>
                  <a:srgbClr val="676767"/>
                </a:solidFill>
                <a:highlight>
                  <a:srgbClr val="FFFFFF"/>
                </a:highlight>
              </a:rPr>
              <a:t>KTPs</a:t>
            </a:r>
            <a:r>
              <a:rPr lang="zh-CN" altLang="en-US" sz="1400" dirty="0">
                <a:solidFill>
                  <a:srgbClr val="676767"/>
                </a:solidFill>
                <a:highlight>
                  <a:srgbClr val="FFFFFF"/>
                </a:highlight>
              </a:rPr>
              <a:t>列表中寻找培训服务机构，这些培训机构均是通过了严格的资质审查程序的。</a:t>
            </a:r>
            <a:endParaRPr sz="1000" dirty="0"/>
          </a:p>
          <a:p>
            <a:pPr marL="457200" lvl="0" indent="-349250" algn="l" rtl="0">
              <a:spcBef>
                <a:spcPts val="800"/>
              </a:spcBef>
              <a:spcAft>
                <a:spcPts val="0"/>
              </a:spcAft>
              <a:buClr>
                <a:srgbClr val="000000"/>
              </a:buClr>
              <a:buSzPts val="1900"/>
              <a:buChar char="•"/>
            </a:pPr>
            <a:r>
              <a:rPr lang="zh-CN" altLang="en-US" sz="1900" b="1" dirty="0"/>
              <a:t>成为</a:t>
            </a:r>
            <a:r>
              <a:rPr lang="en-US" sz="1900" b="1" u="sng" dirty="0">
                <a:solidFill>
                  <a:schemeClr val="hlink"/>
                </a:solidFill>
                <a:hlinkClick r:id="rId3"/>
              </a:rPr>
              <a:t>KTP</a:t>
            </a:r>
            <a:r>
              <a:rPr lang="en-US" sz="1900" b="1" dirty="0"/>
              <a:t> </a:t>
            </a:r>
            <a:r>
              <a:rPr lang="zh-CN" altLang="en-US" sz="1900" b="1" dirty="0"/>
              <a:t>的条件：</a:t>
            </a:r>
            <a:endParaRPr sz="1900" b="1" dirty="0"/>
          </a:p>
          <a:p>
            <a:pPr marL="914400" lvl="1" indent="-323850" algn="l" rtl="0">
              <a:spcBef>
                <a:spcPts val="0"/>
              </a:spcBef>
              <a:spcAft>
                <a:spcPts val="0"/>
              </a:spcAft>
              <a:buSzPts val="1500"/>
              <a:buChar char="–"/>
            </a:pPr>
            <a:r>
              <a:rPr lang="zh-CN" altLang="en-US" dirty="0"/>
              <a:t>是</a:t>
            </a:r>
            <a:r>
              <a:rPr lang="en-US" dirty="0"/>
              <a:t> CNCF </a:t>
            </a:r>
            <a:r>
              <a:rPr lang="zh-CN" altLang="en-US" dirty="0"/>
              <a:t>会员</a:t>
            </a:r>
            <a:r>
              <a:rPr lang="en-US" dirty="0"/>
              <a:t> (</a:t>
            </a:r>
            <a:r>
              <a:rPr lang="zh-CN" altLang="en-US" dirty="0"/>
              <a:t>同时需要通过</a:t>
            </a:r>
            <a:r>
              <a:rPr lang="en-US" dirty="0"/>
              <a:t>KCSP</a:t>
            </a:r>
            <a:r>
              <a:rPr lang="zh-CN" altLang="en-US" dirty="0"/>
              <a:t>认证</a:t>
            </a:r>
            <a:r>
              <a:rPr lang="en-US" dirty="0"/>
              <a:t>)</a:t>
            </a:r>
            <a:endParaRPr dirty="0"/>
          </a:p>
          <a:p>
            <a:pPr marL="914400" lvl="1" indent="-323850" algn="l" rtl="0">
              <a:spcBef>
                <a:spcPts val="0"/>
              </a:spcBef>
              <a:spcAft>
                <a:spcPts val="0"/>
              </a:spcAft>
              <a:buSzPts val="1500"/>
              <a:buChar char="–"/>
            </a:pPr>
            <a:r>
              <a:rPr lang="zh-CN" altLang="en-US" dirty="0"/>
              <a:t>登录页面显示提供</a:t>
            </a:r>
            <a:r>
              <a:rPr lang="en-US" altLang="zh-CN" dirty="0"/>
              <a:t>Kubernetes</a:t>
            </a:r>
            <a:r>
              <a:rPr lang="zh-CN" altLang="en-US" dirty="0"/>
              <a:t>培训服务的信息</a:t>
            </a:r>
            <a:endParaRPr dirty="0"/>
          </a:p>
          <a:p>
            <a:pPr marL="914400" lvl="1" indent="-323850" algn="l" rtl="0">
              <a:spcBef>
                <a:spcPts val="0"/>
              </a:spcBef>
              <a:spcAft>
                <a:spcPts val="0"/>
              </a:spcAft>
              <a:buSzPts val="1500"/>
              <a:buChar char="–"/>
            </a:pPr>
            <a:r>
              <a:rPr lang="zh-CN" altLang="en-US" dirty="0"/>
              <a:t>有足够的培训能力，需要通过严格的经验和资质审查</a:t>
            </a:r>
            <a:endParaRPr dirty="0"/>
          </a:p>
          <a:p>
            <a:pPr marL="914400" lvl="1" indent="-323850" algn="l" rtl="0">
              <a:spcBef>
                <a:spcPts val="0"/>
              </a:spcBef>
              <a:spcAft>
                <a:spcPts val="0"/>
              </a:spcAft>
              <a:buSzPts val="1500"/>
              <a:buChar char="–"/>
            </a:pPr>
            <a:r>
              <a:rPr lang="zh-CN" altLang="en-US" u="sng" dirty="0">
                <a:solidFill>
                  <a:schemeClr val="hlink"/>
                </a:solidFill>
                <a:hlinkClick r:id="rId4"/>
              </a:rPr>
              <a:t>已经通过</a:t>
            </a:r>
            <a:r>
              <a:rPr lang="en-US" u="sng" dirty="0">
                <a:solidFill>
                  <a:schemeClr val="hlink"/>
                </a:solidFill>
                <a:hlinkClick r:id="rId4"/>
              </a:rPr>
              <a:t>KCSP</a:t>
            </a:r>
            <a:r>
              <a:rPr lang="en-US" dirty="0"/>
              <a:t> </a:t>
            </a:r>
            <a:r>
              <a:rPr lang="zh-CN" altLang="en-US" dirty="0"/>
              <a:t>认证资质或者能够完全满足</a:t>
            </a:r>
            <a:r>
              <a:rPr lang="en-US" dirty="0"/>
              <a:t>KCSP </a:t>
            </a:r>
            <a:r>
              <a:rPr lang="zh-CN" altLang="en-US" dirty="0"/>
              <a:t>要求的条件</a:t>
            </a:r>
            <a:endParaRPr lang="en-US" altLang="zh-CN" dirty="0"/>
          </a:p>
          <a:p>
            <a:pPr marL="914400" lvl="1" indent="-323850" algn="l" rtl="0">
              <a:spcBef>
                <a:spcPts val="0"/>
              </a:spcBef>
              <a:spcAft>
                <a:spcPts val="0"/>
              </a:spcAft>
              <a:buSzPts val="1500"/>
              <a:buChar char="–"/>
            </a:pPr>
            <a:r>
              <a:rPr lang="zh-CN" altLang="en-US" dirty="0"/>
              <a:t>是</a:t>
            </a:r>
            <a:r>
              <a:rPr lang="en-US" u="sng" dirty="0">
                <a:solidFill>
                  <a:schemeClr val="hlink"/>
                </a:solidFill>
                <a:hlinkClick r:id="rId5"/>
              </a:rPr>
              <a:t>CKA</a:t>
            </a:r>
            <a:r>
              <a:rPr lang="en-US" dirty="0"/>
              <a:t> </a:t>
            </a:r>
            <a:r>
              <a:rPr lang="zh-CN" altLang="en-US" dirty="0"/>
              <a:t>和</a:t>
            </a:r>
            <a:r>
              <a:rPr lang="en-US" dirty="0"/>
              <a:t>/</a:t>
            </a:r>
            <a:r>
              <a:rPr lang="zh-CN" altLang="en-US" dirty="0"/>
              <a:t>或</a:t>
            </a:r>
            <a:r>
              <a:rPr lang="en-US" dirty="0"/>
              <a:t> </a:t>
            </a:r>
            <a:r>
              <a:rPr lang="en-US" u="sng" dirty="0">
                <a:solidFill>
                  <a:schemeClr val="hlink"/>
                </a:solidFill>
                <a:hlinkClick r:id="rId6"/>
              </a:rPr>
              <a:t>CKAD</a:t>
            </a:r>
            <a:r>
              <a:rPr lang="zh-CN" altLang="en-US" dirty="0"/>
              <a:t> 考试的分销商</a:t>
            </a:r>
            <a:endParaRPr lang="en-US" altLang="zh-CN" dirty="0"/>
          </a:p>
          <a:p>
            <a:pPr marL="914400" lvl="1" indent="-323850" algn="l" rtl="0">
              <a:spcBef>
                <a:spcPts val="0"/>
              </a:spcBef>
              <a:spcAft>
                <a:spcPts val="0"/>
              </a:spcAft>
              <a:buSzPts val="1500"/>
              <a:buChar char="–"/>
            </a:pPr>
            <a:r>
              <a:rPr lang="zh-CN" altLang="en-US" dirty="0"/>
              <a:t>目前详细的要求可以登录 </a:t>
            </a:r>
            <a:r>
              <a:rPr lang="en-US" u="sng" dirty="0">
                <a:solidFill>
                  <a:schemeClr val="hlink"/>
                </a:solidFill>
                <a:hlinkClick r:id="rId3"/>
              </a:rPr>
              <a:t>KTP Program</a:t>
            </a:r>
            <a:endParaRPr dirty="0"/>
          </a:p>
          <a:p>
            <a:pPr marL="0" lvl="0" indent="0" algn="l" rtl="0">
              <a:spcBef>
                <a:spcPts val="800"/>
              </a:spcBef>
              <a:spcAft>
                <a:spcPts val="0"/>
              </a:spcAft>
              <a:buNone/>
            </a:pPr>
            <a:endParaRPr dirty="0"/>
          </a:p>
        </p:txBody>
      </p:sp>
      <p:pic>
        <p:nvPicPr>
          <p:cNvPr id="835" name="Google Shape;835;p44"/>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7942781" y="3889582"/>
            <a:ext cx="1253927" cy="125392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20"/>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dirty="0"/>
              <a:t>CNCF</a:t>
            </a:r>
            <a:r>
              <a:rPr lang="zh-CN" altLang="en-US" dirty="0"/>
              <a:t>是一个什么样的机构</a:t>
            </a:r>
            <a:r>
              <a:rPr lang="en-US" dirty="0"/>
              <a:t>?</a:t>
            </a:r>
            <a:endParaRPr dirty="0"/>
          </a:p>
        </p:txBody>
      </p:sp>
      <p:sp>
        <p:nvSpPr>
          <p:cNvPr id="89" name="Google Shape;89;p20"/>
          <p:cNvSpPr txBox="1">
            <a:spLocks noGrp="1"/>
          </p:cNvSpPr>
          <p:nvPr>
            <p:ph type="subTitle" idx="1"/>
          </p:nvPr>
        </p:nvSpPr>
        <p:spPr>
          <a:xfrm>
            <a:off x="565299" y="2654975"/>
            <a:ext cx="8264375" cy="1274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CNCF</a:t>
            </a:r>
            <a:r>
              <a:rPr lang="zh-CN" altLang="en-US" dirty="0"/>
              <a:t>具备全球技术架构中最核心的部分。</a:t>
            </a:r>
            <a:r>
              <a:rPr lang="en-US" dirty="0"/>
              <a:t>CNCF </a:t>
            </a:r>
            <a:r>
              <a:rPr lang="zh-CN" altLang="en-US" dirty="0"/>
              <a:t>将全球最顶尖的开发者，用户 和企业联系在一起，并召开最大型的开源开发大会。</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45"/>
          <p:cNvSpPr txBox="1">
            <a:spLocks noGrp="1"/>
          </p:cNvSpPr>
          <p:nvPr>
            <p:ph type="title"/>
          </p:nvPr>
        </p:nvSpPr>
        <p:spPr>
          <a:xfrm>
            <a:off x="124950" y="321400"/>
            <a:ext cx="8893500" cy="443100"/>
          </a:xfrm>
          <a:prstGeom prst="rect">
            <a:avLst/>
          </a:prstGeom>
        </p:spPr>
        <p:txBody>
          <a:bodyPr spcFirstLastPara="1" wrap="square" lIns="68575" tIns="68575" rIns="68575" bIns="68575" anchor="ctr" anchorCtr="0">
            <a:noAutofit/>
          </a:bodyPr>
          <a:lstStyle/>
          <a:p>
            <a:pPr lvl="0"/>
            <a:r>
              <a:rPr lang="en-US" dirty="0"/>
              <a:t>55 </a:t>
            </a:r>
            <a:r>
              <a:rPr lang="en-US" altLang="zh-CN" dirty="0"/>
              <a:t>Kubernetes </a:t>
            </a:r>
            <a:r>
              <a:rPr lang="zh-CN" altLang="en-US" dirty="0"/>
              <a:t>培训服务商</a:t>
            </a:r>
            <a:r>
              <a:rPr lang="en-US" altLang="zh-CN" dirty="0"/>
              <a:t>(KTPs)</a:t>
            </a:r>
            <a:endParaRPr dirty="0"/>
          </a:p>
        </p:txBody>
      </p:sp>
      <p:pic>
        <p:nvPicPr>
          <p:cNvPr id="843" name="Google Shape;843;p45"/>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7418312" y="2978851"/>
            <a:ext cx="622562" cy="559041"/>
          </a:xfrm>
          <a:prstGeom prst="rect">
            <a:avLst/>
          </a:prstGeom>
          <a:noFill/>
          <a:ln>
            <a:noFill/>
          </a:ln>
        </p:spPr>
      </p:pic>
      <p:pic>
        <p:nvPicPr>
          <p:cNvPr id="844" name="Google Shape;844;p45"/>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4068642" y="2204006"/>
            <a:ext cx="551673" cy="565546"/>
          </a:xfrm>
          <a:prstGeom prst="rect">
            <a:avLst/>
          </a:prstGeom>
          <a:noFill/>
          <a:ln>
            <a:noFill/>
          </a:ln>
        </p:spPr>
      </p:pic>
      <p:pic>
        <p:nvPicPr>
          <p:cNvPr id="845" name="Google Shape;845;p45"/>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313740" y="3691390"/>
            <a:ext cx="744625" cy="456091"/>
          </a:xfrm>
          <a:prstGeom prst="rect">
            <a:avLst/>
          </a:prstGeom>
          <a:noFill/>
          <a:ln>
            <a:noFill/>
          </a:ln>
        </p:spPr>
      </p:pic>
      <p:pic>
        <p:nvPicPr>
          <p:cNvPr id="846" name="Google Shape;846;p45"/>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1094958" y="4349631"/>
            <a:ext cx="923875" cy="319440"/>
          </a:xfrm>
          <a:prstGeom prst="rect">
            <a:avLst/>
          </a:prstGeom>
          <a:noFill/>
          <a:ln>
            <a:noFill/>
          </a:ln>
        </p:spPr>
      </p:pic>
      <p:pic>
        <p:nvPicPr>
          <p:cNvPr id="847" name="Google Shape;847;p4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1144610" y="2323723"/>
            <a:ext cx="1119310" cy="326111"/>
          </a:xfrm>
          <a:prstGeom prst="rect">
            <a:avLst/>
          </a:prstGeom>
          <a:noFill/>
          <a:ln>
            <a:noFill/>
          </a:ln>
        </p:spPr>
      </p:pic>
      <p:pic>
        <p:nvPicPr>
          <p:cNvPr id="848" name="Google Shape;848;p45"/>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2269263" y="1051031"/>
            <a:ext cx="883999" cy="284908"/>
          </a:xfrm>
          <a:prstGeom prst="rect">
            <a:avLst/>
          </a:prstGeom>
          <a:noFill/>
          <a:ln>
            <a:noFill/>
          </a:ln>
        </p:spPr>
      </p:pic>
      <p:pic>
        <p:nvPicPr>
          <p:cNvPr id="849" name="Google Shape;849;p45"/>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057451" y="1577033"/>
            <a:ext cx="665700" cy="442050"/>
          </a:xfrm>
          <a:prstGeom prst="rect">
            <a:avLst/>
          </a:prstGeom>
          <a:noFill/>
          <a:ln>
            <a:noFill/>
          </a:ln>
        </p:spPr>
      </p:pic>
      <p:pic>
        <p:nvPicPr>
          <p:cNvPr id="850" name="Google Shape;850;p45"/>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4400" y="2237915"/>
            <a:ext cx="946843" cy="497729"/>
          </a:xfrm>
          <a:prstGeom prst="rect">
            <a:avLst/>
          </a:prstGeom>
          <a:noFill/>
          <a:ln>
            <a:noFill/>
          </a:ln>
        </p:spPr>
      </p:pic>
      <p:pic>
        <p:nvPicPr>
          <p:cNvPr id="851" name="Google Shape;851;p45"/>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1249130" y="1490620"/>
            <a:ext cx="614875" cy="614875"/>
          </a:xfrm>
          <a:prstGeom prst="rect">
            <a:avLst/>
          </a:prstGeom>
          <a:noFill/>
          <a:ln>
            <a:noFill/>
          </a:ln>
        </p:spPr>
      </p:pic>
      <p:pic>
        <p:nvPicPr>
          <p:cNvPr id="852" name="Google Shape;852;p45"/>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5947858" y="1530683"/>
            <a:ext cx="665699" cy="534749"/>
          </a:xfrm>
          <a:prstGeom prst="rect">
            <a:avLst/>
          </a:prstGeom>
          <a:noFill/>
          <a:ln>
            <a:noFill/>
          </a:ln>
        </p:spPr>
      </p:pic>
      <p:pic>
        <p:nvPicPr>
          <p:cNvPr id="853" name="Google Shape;853;p45"/>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7290132" y="2311255"/>
            <a:ext cx="962177" cy="351048"/>
          </a:xfrm>
          <a:prstGeom prst="rect">
            <a:avLst/>
          </a:prstGeom>
          <a:noFill/>
          <a:ln>
            <a:noFill/>
          </a:ln>
        </p:spPr>
      </p:pic>
      <p:pic>
        <p:nvPicPr>
          <p:cNvPr id="854" name="Google Shape;854;p45"/>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6004337" y="4355307"/>
            <a:ext cx="1074750" cy="308087"/>
          </a:xfrm>
          <a:prstGeom prst="rect">
            <a:avLst/>
          </a:prstGeom>
          <a:noFill/>
          <a:ln>
            <a:noFill/>
          </a:ln>
        </p:spPr>
      </p:pic>
      <p:pic>
        <p:nvPicPr>
          <p:cNvPr id="855" name="Google Shape;855;p45"/>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6305657" y="2279724"/>
            <a:ext cx="841109" cy="414110"/>
          </a:xfrm>
          <a:prstGeom prst="rect">
            <a:avLst/>
          </a:prstGeom>
          <a:noFill/>
          <a:ln>
            <a:noFill/>
          </a:ln>
        </p:spPr>
      </p:pic>
      <p:pic>
        <p:nvPicPr>
          <p:cNvPr id="856" name="Google Shape;856;p45"/>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11757" y="4421548"/>
            <a:ext cx="1033025" cy="175605"/>
          </a:xfrm>
          <a:prstGeom prst="rect">
            <a:avLst/>
          </a:prstGeom>
          <a:noFill/>
          <a:ln>
            <a:noFill/>
          </a:ln>
        </p:spPr>
      </p:pic>
      <p:pic>
        <p:nvPicPr>
          <p:cNvPr id="857" name="Google Shape;857;p45"/>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4963192" y="1570016"/>
            <a:ext cx="744625" cy="456083"/>
          </a:xfrm>
          <a:prstGeom prst="rect">
            <a:avLst/>
          </a:prstGeom>
          <a:noFill/>
          <a:ln>
            <a:noFill/>
          </a:ln>
        </p:spPr>
      </p:pic>
      <p:pic>
        <p:nvPicPr>
          <p:cNvPr id="858" name="Google Shape;858;p45"/>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99939" y="1701115"/>
            <a:ext cx="909150" cy="193886"/>
          </a:xfrm>
          <a:prstGeom prst="rect">
            <a:avLst/>
          </a:prstGeom>
          <a:noFill/>
          <a:ln>
            <a:noFill/>
          </a:ln>
        </p:spPr>
      </p:pic>
      <p:pic>
        <p:nvPicPr>
          <p:cNvPr id="859" name="Google Shape;859;p45"/>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5297809" y="3758140"/>
            <a:ext cx="1033025" cy="322592"/>
          </a:xfrm>
          <a:prstGeom prst="rect">
            <a:avLst/>
          </a:prstGeom>
          <a:noFill/>
          <a:ln>
            <a:noFill/>
          </a:ln>
        </p:spPr>
      </p:pic>
      <p:pic>
        <p:nvPicPr>
          <p:cNvPr id="860" name="Google Shape;860;p45"/>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2946726" y="2950942"/>
            <a:ext cx="713809" cy="614859"/>
          </a:xfrm>
          <a:prstGeom prst="rect">
            <a:avLst/>
          </a:prstGeom>
          <a:noFill/>
          <a:ln>
            <a:noFill/>
          </a:ln>
        </p:spPr>
      </p:pic>
      <p:pic>
        <p:nvPicPr>
          <p:cNvPr id="861" name="Google Shape;861;p45"/>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4738355" y="3008209"/>
            <a:ext cx="622562" cy="500323"/>
          </a:xfrm>
          <a:prstGeom prst="rect">
            <a:avLst/>
          </a:prstGeom>
          <a:noFill/>
          <a:ln>
            <a:noFill/>
          </a:ln>
        </p:spPr>
      </p:pic>
      <p:pic>
        <p:nvPicPr>
          <p:cNvPr id="862" name="Google Shape;862;p45"/>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5445219" y="3041860"/>
            <a:ext cx="622562" cy="433021"/>
          </a:xfrm>
          <a:prstGeom prst="rect">
            <a:avLst/>
          </a:prstGeom>
          <a:noFill/>
          <a:ln>
            <a:noFill/>
          </a:ln>
        </p:spPr>
      </p:pic>
      <p:pic>
        <p:nvPicPr>
          <p:cNvPr id="863" name="Google Shape;863;p45"/>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8094763" y="1677915"/>
            <a:ext cx="1001125" cy="240284"/>
          </a:xfrm>
          <a:prstGeom prst="rect">
            <a:avLst/>
          </a:prstGeom>
          <a:noFill/>
          <a:ln>
            <a:noFill/>
          </a:ln>
        </p:spPr>
      </p:pic>
      <p:pic>
        <p:nvPicPr>
          <p:cNvPr id="864" name="Google Shape;864;p45"/>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43600" y="965545"/>
            <a:ext cx="744625" cy="455880"/>
          </a:xfrm>
          <a:prstGeom prst="rect">
            <a:avLst/>
          </a:prstGeom>
          <a:noFill/>
          <a:ln>
            <a:noFill/>
          </a:ln>
        </p:spPr>
      </p:pic>
      <p:pic>
        <p:nvPicPr>
          <p:cNvPr id="865" name="Google Shape;865;p45"/>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5521922" y="2233372"/>
            <a:ext cx="640368" cy="506814"/>
          </a:xfrm>
          <a:prstGeom prst="rect">
            <a:avLst/>
          </a:prstGeom>
          <a:noFill/>
          <a:ln>
            <a:noFill/>
          </a:ln>
        </p:spPr>
      </p:pic>
      <p:pic>
        <p:nvPicPr>
          <p:cNvPr id="866" name="Google Shape;866;p45"/>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1074169" y="1098018"/>
            <a:ext cx="909150" cy="190934"/>
          </a:xfrm>
          <a:prstGeom prst="rect">
            <a:avLst/>
          </a:prstGeom>
          <a:noFill/>
          <a:ln>
            <a:noFill/>
          </a:ln>
        </p:spPr>
      </p:pic>
      <p:pic>
        <p:nvPicPr>
          <p:cNvPr id="867" name="Google Shape;867;p45"/>
          <p:cNvPicPr preferRelativeResize="0"/>
          <p:nvPr/>
        </p:nvPicPr>
        <p:blipFill rotWithShape="1">
          <a:blip r:embed="rId27" cstate="print">
            <a:alphaModFix/>
            <a:extLst>
              <a:ext uri="{28A0092B-C50C-407E-A947-70E740481C1C}">
                <a14:useLocalDpi xmlns:a14="http://schemas.microsoft.com/office/drawing/2010/main"/>
              </a:ext>
            </a:extLst>
          </a:blip>
          <a:srcRect b="28972"/>
          <a:stretch/>
        </p:blipFill>
        <p:spPr>
          <a:xfrm>
            <a:off x="8125176" y="3186075"/>
            <a:ext cx="1013599" cy="144592"/>
          </a:xfrm>
          <a:prstGeom prst="rect">
            <a:avLst/>
          </a:prstGeom>
          <a:noFill/>
          <a:ln>
            <a:noFill/>
          </a:ln>
        </p:spPr>
      </p:pic>
      <p:pic>
        <p:nvPicPr>
          <p:cNvPr id="868" name="Google Shape;868;p45"/>
          <p:cNvPicPr preferRelativeResize="0"/>
          <p:nvPr/>
        </p:nvPicPr>
        <p:blipFill>
          <a:blip r:embed="rId28">
            <a:alphaModFix/>
          </a:blip>
          <a:stretch>
            <a:fillRect/>
          </a:stretch>
        </p:blipFill>
        <p:spPr>
          <a:xfrm>
            <a:off x="3284908" y="2179343"/>
            <a:ext cx="640368" cy="614871"/>
          </a:xfrm>
          <a:prstGeom prst="rect">
            <a:avLst/>
          </a:prstGeom>
          <a:noFill/>
          <a:ln>
            <a:noFill/>
          </a:ln>
        </p:spPr>
      </p:pic>
      <p:pic>
        <p:nvPicPr>
          <p:cNvPr id="869" name="Google Shape;869;p45"/>
          <p:cNvPicPr preferRelativeResize="0"/>
          <p:nvPr/>
        </p:nvPicPr>
        <p:blipFill>
          <a:blip r:embed="rId29">
            <a:alphaModFix/>
          </a:blip>
          <a:stretch>
            <a:fillRect/>
          </a:stretch>
        </p:blipFill>
        <p:spPr>
          <a:xfrm>
            <a:off x="4763681" y="2170904"/>
            <a:ext cx="614875" cy="631751"/>
          </a:xfrm>
          <a:prstGeom prst="rect">
            <a:avLst/>
          </a:prstGeom>
          <a:noFill/>
          <a:ln>
            <a:noFill/>
          </a:ln>
        </p:spPr>
      </p:pic>
      <p:pic>
        <p:nvPicPr>
          <p:cNvPr id="870" name="Google Shape;870;p45"/>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5045011" y="4354799"/>
            <a:ext cx="909150" cy="309104"/>
          </a:xfrm>
          <a:prstGeom prst="rect">
            <a:avLst/>
          </a:prstGeom>
          <a:noFill/>
          <a:ln>
            <a:noFill/>
          </a:ln>
        </p:spPr>
      </p:pic>
      <p:pic>
        <p:nvPicPr>
          <p:cNvPr id="871" name="Google Shape;871;p45"/>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2104045" y="1594808"/>
            <a:ext cx="807625" cy="406499"/>
          </a:xfrm>
          <a:prstGeom prst="rect">
            <a:avLst/>
          </a:prstGeom>
          <a:noFill/>
          <a:ln>
            <a:noFill/>
          </a:ln>
        </p:spPr>
      </p:pic>
      <p:pic>
        <p:nvPicPr>
          <p:cNvPr id="872" name="Google Shape;872;p45"/>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2407286" y="2204013"/>
            <a:ext cx="734256" cy="565531"/>
          </a:xfrm>
          <a:prstGeom prst="rect">
            <a:avLst/>
          </a:prstGeom>
          <a:noFill/>
          <a:ln>
            <a:noFill/>
          </a:ln>
        </p:spPr>
      </p:pic>
      <p:pic>
        <p:nvPicPr>
          <p:cNvPr id="873" name="Google Shape;873;p45"/>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6853597" y="1687933"/>
            <a:ext cx="1001125" cy="220248"/>
          </a:xfrm>
          <a:prstGeom prst="rect">
            <a:avLst/>
          </a:prstGeom>
          <a:noFill/>
          <a:ln>
            <a:noFill/>
          </a:ln>
        </p:spPr>
      </p:pic>
      <p:pic>
        <p:nvPicPr>
          <p:cNvPr id="874" name="Google Shape;874;p45"/>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7152152" y="3810944"/>
            <a:ext cx="1033025" cy="216983"/>
          </a:xfrm>
          <a:prstGeom prst="rect">
            <a:avLst/>
          </a:prstGeom>
          <a:noFill/>
          <a:ln>
            <a:noFill/>
          </a:ln>
        </p:spPr>
      </p:pic>
      <p:pic>
        <p:nvPicPr>
          <p:cNvPr id="875" name="Google Shape;875;p45"/>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837210" y="3102166"/>
            <a:ext cx="895015" cy="312410"/>
          </a:xfrm>
          <a:prstGeom prst="rect">
            <a:avLst/>
          </a:prstGeom>
          <a:noFill/>
          <a:ln>
            <a:noFill/>
          </a:ln>
        </p:spPr>
      </p:pic>
      <p:pic>
        <p:nvPicPr>
          <p:cNvPr id="876" name="Google Shape;876;p45"/>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8401250" y="4282414"/>
            <a:ext cx="705025" cy="453874"/>
          </a:xfrm>
          <a:prstGeom prst="rect">
            <a:avLst/>
          </a:prstGeom>
          <a:noFill/>
          <a:ln>
            <a:noFill/>
          </a:ln>
        </p:spPr>
      </p:pic>
      <p:pic>
        <p:nvPicPr>
          <p:cNvPr id="877" name="Google Shape;877;p45"/>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3993710" y="4352505"/>
            <a:ext cx="1001125" cy="313692"/>
          </a:xfrm>
          <a:prstGeom prst="rect">
            <a:avLst/>
          </a:prstGeom>
          <a:noFill/>
          <a:ln>
            <a:noFill/>
          </a:ln>
        </p:spPr>
      </p:pic>
      <p:pic>
        <p:nvPicPr>
          <p:cNvPr id="878" name="Google Shape;878;p45"/>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4799899" y="1087061"/>
            <a:ext cx="1120350" cy="212848"/>
          </a:xfrm>
          <a:prstGeom prst="rect">
            <a:avLst/>
          </a:prstGeom>
          <a:noFill/>
          <a:ln>
            <a:noFill/>
          </a:ln>
        </p:spPr>
      </p:pic>
      <p:pic>
        <p:nvPicPr>
          <p:cNvPr id="879" name="Google Shape;879;p45"/>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8216956" y="1058628"/>
            <a:ext cx="909150" cy="269714"/>
          </a:xfrm>
          <a:prstGeom prst="rect">
            <a:avLst/>
          </a:prstGeom>
          <a:noFill/>
          <a:ln>
            <a:noFill/>
          </a:ln>
        </p:spPr>
      </p:pic>
      <p:pic>
        <p:nvPicPr>
          <p:cNvPr id="880" name="Google Shape;880;p45"/>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7401287" y="913701"/>
            <a:ext cx="529725" cy="559569"/>
          </a:xfrm>
          <a:prstGeom prst="rect">
            <a:avLst/>
          </a:prstGeom>
          <a:noFill/>
          <a:ln>
            <a:noFill/>
          </a:ln>
        </p:spPr>
      </p:pic>
      <p:pic>
        <p:nvPicPr>
          <p:cNvPr id="881" name="Google Shape;881;p45"/>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78913" y="2977882"/>
            <a:ext cx="673995" cy="560977"/>
          </a:xfrm>
          <a:prstGeom prst="rect">
            <a:avLst/>
          </a:prstGeom>
          <a:noFill/>
          <a:ln>
            <a:noFill/>
          </a:ln>
        </p:spPr>
      </p:pic>
      <p:pic>
        <p:nvPicPr>
          <p:cNvPr id="882" name="Google Shape;882;p45"/>
          <p:cNvPicPr preferRelativeResize="0"/>
          <p:nvPr/>
        </p:nvPicPr>
        <p:blipFill>
          <a:blip r:embed="rId42">
            <a:alphaModFix/>
          </a:blip>
          <a:stretch>
            <a:fillRect/>
          </a:stretch>
        </p:blipFill>
        <p:spPr>
          <a:xfrm>
            <a:off x="3744838" y="2937661"/>
            <a:ext cx="909215" cy="641420"/>
          </a:xfrm>
          <a:prstGeom prst="rect">
            <a:avLst/>
          </a:prstGeom>
          <a:noFill/>
          <a:ln>
            <a:noFill/>
          </a:ln>
        </p:spPr>
      </p:pic>
      <p:pic>
        <p:nvPicPr>
          <p:cNvPr id="883" name="Google Shape;883;p45"/>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3151711" y="1520681"/>
            <a:ext cx="665700" cy="554754"/>
          </a:xfrm>
          <a:prstGeom prst="rect">
            <a:avLst/>
          </a:prstGeom>
          <a:noFill/>
          <a:ln>
            <a:noFill/>
          </a:ln>
        </p:spPr>
      </p:pic>
      <p:pic>
        <p:nvPicPr>
          <p:cNvPr id="884" name="Google Shape;884;p45"/>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3439205" y="1078837"/>
            <a:ext cx="1074750" cy="229297"/>
          </a:xfrm>
          <a:prstGeom prst="rect">
            <a:avLst/>
          </a:prstGeom>
          <a:noFill/>
          <a:ln>
            <a:noFill/>
          </a:ln>
        </p:spPr>
      </p:pic>
      <p:pic>
        <p:nvPicPr>
          <p:cNvPr id="885" name="Google Shape;885;p45"/>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2069009" y="4229589"/>
            <a:ext cx="705025" cy="559523"/>
          </a:xfrm>
          <a:prstGeom prst="rect">
            <a:avLst/>
          </a:prstGeom>
          <a:noFill/>
          <a:ln>
            <a:noFill/>
          </a:ln>
        </p:spPr>
      </p:pic>
      <p:pic>
        <p:nvPicPr>
          <p:cNvPr id="886" name="Google Shape;886;p45"/>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6206193" y="1057113"/>
            <a:ext cx="909150" cy="272745"/>
          </a:xfrm>
          <a:prstGeom prst="rect">
            <a:avLst/>
          </a:prstGeom>
          <a:noFill/>
          <a:ln>
            <a:noFill/>
          </a:ln>
        </p:spPr>
      </p:pic>
      <p:pic>
        <p:nvPicPr>
          <p:cNvPr id="887" name="Google Shape;887;p45"/>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7129263" y="4389213"/>
            <a:ext cx="1221811" cy="240275"/>
          </a:xfrm>
          <a:prstGeom prst="rect">
            <a:avLst/>
          </a:prstGeom>
          <a:noFill/>
          <a:ln>
            <a:noFill/>
          </a:ln>
        </p:spPr>
      </p:pic>
      <p:pic>
        <p:nvPicPr>
          <p:cNvPr id="888" name="Google Shape;888;p45"/>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124938" y="3831627"/>
            <a:ext cx="1033025" cy="175617"/>
          </a:xfrm>
          <a:prstGeom prst="rect">
            <a:avLst/>
          </a:prstGeom>
          <a:noFill/>
          <a:ln>
            <a:noFill/>
          </a:ln>
        </p:spPr>
      </p:pic>
      <p:pic>
        <p:nvPicPr>
          <p:cNvPr id="889" name="Google Shape;889;p45"/>
          <p:cNvPicPr preferRelativeResize="0"/>
          <p:nvPr/>
        </p:nvPicPr>
        <p:blipFill rotWithShape="1">
          <a:blip r:embed="rId49" cstate="print">
            <a:alphaModFix/>
            <a:extLst>
              <a:ext uri="{28A0092B-C50C-407E-A947-70E740481C1C}">
                <a14:useLocalDpi xmlns:a14="http://schemas.microsoft.com/office/drawing/2010/main"/>
              </a:ext>
            </a:extLst>
          </a:blip>
          <a:srcRect/>
          <a:stretch/>
        </p:blipFill>
        <p:spPr>
          <a:xfrm>
            <a:off x="1261172" y="3683614"/>
            <a:ext cx="883975" cy="471643"/>
          </a:xfrm>
          <a:prstGeom prst="rect">
            <a:avLst/>
          </a:prstGeom>
          <a:noFill/>
          <a:ln>
            <a:noFill/>
          </a:ln>
        </p:spPr>
      </p:pic>
      <p:pic>
        <p:nvPicPr>
          <p:cNvPr id="890" name="Google Shape;890;p45"/>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8395675" y="2234626"/>
            <a:ext cx="693299" cy="504306"/>
          </a:xfrm>
          <a:prstGeom prst="rect">
            <a:avLst/>
          </a:prstGeom>
          <a:noFill/>
          <a:ln>
            <a:noFill/>
          </a:ln>
        </p:spPr>
      </p:pic>
      <p:pic>
        <p:nvPicPr>
          <p:cNvPr id="891" name="Google Shape;891;p45"/>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1816527" y="3134422"/>
            <a:ext cx="1045897" cy="247898"/>
          </a:xfrm>
          <a:prstGeom prst="rect">
            <a:avLst/>
          </a:prstGeom>
          <a:noFill/>
          <a:ln>
            <a:noFill/>
          </a:ln>
        </p:spPr>
      </p:pic>
      <p:pic>
        <p:nvPicPr>
          <p:cNvPr id="892" name="Google Shape;892;p45"/>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8288387" y="3760599"/>
            <a:ext cx="807624" cy="317674"/>
          </a:xfrm>
          <a:prstGeom prst="rect">
            <a:avLst/>
          </a:prstGeom>
          <a:noFill/>
          <a:ln>
            <a:noFill/>
          </a:ln>
        </p:spPr>
      </p:pic>
      <p:pic>
        <p:nvPicPr>
          <p:cNvPr id="893" name="Google Shape;893;p45"/>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6434043" y="3611986"/>
            <a:ext cx="614900" cy="614900"/>
          </a:xfrm>
          <a:prstGeom prst="rect">
            <a:avLst/>
          </a:prstGeom>
          <a:noFill/>
          <a:ln>
            <a:noFill/>
          </a:ln>
        </p:spPr>
      </p:pic>
      <p:pic>
        <p:nvPicPr>
          <p:cNvPr id="894" name="Google Shape;894;p45"/>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6152083" y="3149883"/>
            <a:ext cx="1181927" cy="216975"/>
          </a:xfrm>
          <a:prstGeom prst="rect">
            <a:avLst/>
          </a:prstGeom>
          <a:noFill/>
          <a:ln>
            <a:noFill/>
          </a:ln>
        </p:spPr>
      </p:pic>
      <p:pic>
        <p:nvPicPr>
          <p:cNvPr id="895" name="Google Shape;895;p45"/>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2824209" y="4397418"/>
            <a:ext cx="1119325" cy="223865"/>
          </a:xfrm>
          <a:prstGeom prst="rect">
            <a:avLst/>
          </a:prstGeom>
          <a:noFill/>
          <a:ln>
            <a:noFill/>
          </a:ln>
        </p:spPr>
      </p:pic>
      <p:pic>
        <p:nvPicPr>
          <p:cNvPr id="896" name="Google Shape;896;p45"/>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4161574" y="3743824"/>
            <a:ext cx="1033025" cy="351222"/>
          </a:xfrm>
          <a:prstGeom prst="rect">
            <a:avLst/>
          </a:prstGeom>
          <a:noFill/>
          <a:ln>
            <a:noFill/>
          </a:ln>
        </p:spPr>
      </p:pic>
      <p:pic>
        <p:nvPicPr>
          <p:cNvPr id="897" name="Google Shape;897;p45"/>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2248356" y="3667999"/>
            <a:ext cx="962175" cy="502874"/>
          </a:xfrm>
          <a:prstGeom prst="rect">
            <a:avLst/>
          </a:prstGeom>
          <a:noFill/>
          <a:ln>
            <a:noFill/>
          </a:ln>
        </p:spPr>
      </p:pic>
    </p:spTree>
    <p:extLst>
      <p:ext uri="{BB962C8B-B14F-4D97-AF65-F5344CB8AC3E}">
        <p14:creationId xmlns:p14="http://schemas.microsoft.com/office/powerpoint/2010/main" val="19381992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4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Kubernetes </a:t>
            </a:r>
            <a:r>
              <a:rPr lang="zh-CN" altLang="en-US" dirty="0"/>
              <a:t>一致性认证</a:t>
            </a:r>
            <a:endParaRPr dirty="0"/>
          </a:p>
        </p:txBody>
      </p:sp>
      <p:sp>
        <p:nvSpPr>
          <p:cNvPr id="896" name="Google Shape;896;p46"/>
          <p:cNvSpPr txBox="1">
            <a:spLocks noGrp="1"/>
          </p:cNvSpPr>
          <p:nvPr>
            <p:ph type="body" idx="1"/>
          </p:nvPr>
        </p:nvSpPr>
        <p:spPr>
          <a:xfrm>
            <a:off x="257175" y="990600"/>
            <a:ext cx="7072800" cy="3614700"/>
          </a:xfrm>
          <a:prstGeom prst="rect">
            <a:avLst/>
          </a:prstGeom>
        </p:spPr>
        <p:txBody>
          <a:bodyPr spcFirstLastPara="1" wrap="square" lIns="68575" tIns="68575" rIns="68575" bIns="68575" anchor="t" anchorCtr="0">
            <a:noAutofit/>
          </a:bodyPr>
          <a:lstStyle/>
          <a:p>
            <a:pPr marL="0" lvl="0" indent="0" algn="l" rtl="0">
              <a:spcBef>
                <a:spcPts val="800"/>
              </a:spcBef>
              <a:spcAft>
                <a:spcPts val="0"/>
              </a:spcAft>
              <a:buNone/>
            </a:pPr>
            <a:r>
              <a:rPr lang="zh-CN" altLang="en-US" dirty="0"/>
              <a:t>软件一致性认证可以确保每个服务商使用的</a:t>
            </a:r>
            <a:r>
              <a:rPr lang="en-US" altLang="zh-CN" dirty="0"/>
              <a:t>Kubernetes</a:t>
            </a:r>
            <a:r>
              <a:rPr lang="zh-CN" altLang="en-US" dirty="0"/>
              <a:t>版本支持所需要的</a:t>
            </a:r>
            <a:r>
              <a:rPr lang="en-US" dirty="0"/>
              <a:t>APIs, </a:t>
            </a:r>
            <a:r>
              <a:rPr lang="zh-CN" altLang="en-US" dirty="0"/>
              <a:t>以及开源社区的版本。</a:t>
            </a:r>
            <a:endParaRPr dirty="0"/>
          </a:p>
          <a:p>
            <a:pPr marL="0" lvl="0" indent="0" algn="l" rtl="0">
              <a:spcBef>
                <a:spcPts val="800"/>
              </a:spcBef>
              <a:spcAft>
                <a:spcPts val="0"/>
              </a:spcAft>
              <a:buNone/>
            </a:pPr>
            <a:endParaRPr dirty="0"/>
          </a:p>
          <a:p>
            <a:pPr marL="0" lvl="0" indent="0" algn="l" rtl="0">
              <a:spcBef>
                <a:spcPts val="800"/>
              </a:spcBef>
              <a:spcAft>
                <a:spcPts val="0"/>
              </a:spcAft>
              <a:buNone/>
            </a:pPr>
            <a:r>
              <a:rPr lang="zh-CN" altLang="en-US" dirty="0"/>
              <a:t>对于使用</a:t>
            </a:r>
            <a:r>
              <a:rPr lang="en-US" dirty="0"/>
              <a:t>Kubernetes</a:t>
            </a:r>
            <a:r>
              <a:rPr lang="zh-CN" altLang="en-US" dirty="0"/>
              <a:t>的机构而言</a:t>
            </a:r>
            <a:r>
              <a:rPr lang="en-US" dirty="0"/>
              <a:t>, </a:t>
            </a:r>
            <a:r>
              <a:rPr lang="zh-CN" altLang="en-US" dirty="0"/>
              <a:t>一致性认证可以确保</a:t>
            </a:r>
            <a:r>
              <a:rPr lang="en-US" dirty="0"/>
              <a:t>Kubernetes</a:t>
            </a:r>
            <a:r>
              <a:rPr lang="zh-CN" altLang="en-US" dirty="0"/>
              <a:t>的安装从一次到下一次的互用性。从而提高了使用者选择服务商的灵活度。</a:t>
            </a:r>
            <a:endParaRPr lang="en-US" altLang="zh-CN" dirty="0"/>
          </a:p>
          <a:p>
            <a:pPr marL="0" lvl="0" indent="0" algn="l" rtl="0">
              <a:spcBef>
                <a:spcPts val="800"/>
              </a:spcBef>
              <a:spcAft>
                <a:spcPts val="0"/>
              </a:spcAft>
              <a:buNone/>
            </a:pPr>
            <a:endParaRPr dirty="0"/>
          </a:p>
          <a:p>
            <a:pPr marL="0" lvl="0" indent="0">
              <a:buNone/>
            </a:pPr>
            <a:r>
              <a:rPr lang="en-US" dirty="0"/>
              <a:t>CNCF </a:t>
            </a:r>
            <a:r>
              <a:rPr lang="zh-CN" altLang="en-US" dirty="0"/>
              <a:t>运行</a:t>
            </a:r>
            <a:r>
              <a:rPr lang="en-US" u="sng" dirty="0">
                <a:solidFill>
                  <a:schemeClr val="hlink"/>
                </a:solidFill>
                <a:hlinkClick r:id="rId3"/>
              </a:rPr>
              <a:t>Kubernetes </a:t>
            </a:r>
            <a:r>
              <a:rPr lang="zh-CN" altLang="en-US" u="sng" dirty="0">
                <a:solidFill>
                  <a:schemeClr val="hlink"/>
                </a:solidFill>
                <a:hlinkClick r:id="rId3"/>
              </a:rPr>
              <a:t>一致性认证项目</a:t>
            </a:r>
            <a:r>
              <a:rPr lang="zh-CN" altLang="en-US" u="sng" dirty="0">
                <a:solidFill>
                  <a:schemeClr val="hlink"/>
                </a:solidFill>
              </a:rPr>
              <a:t>。</a:t>
            </a:r>
            <a:r>
              <a:rPr lang="zh-CN" altLang="en-US" dirty="0"/>
              <a:t>全球顶尖的企业软件服务商和云计算供应商都使用认证过得的</a:t>
            </a:r>
            <a:r>
              <a:rPr lang="en-US" altLang="zh-CN" dirty="0"/>
              <a:t>Kubernetes</a:t>
            </a:r>
            <a:r>
              <a:rPr lang="zh-CN" altLang="en-US" dirty="0"/>
              <a:t>技术。</a:t>
            </a:r>
            <a:endParaRPr dirty="0"/>
          </a:p>
        </p:txBody>
      </p:sp>
      <p:pic>
        <p:nvPicPr>
          <p:cNvPr id="897" name="Google Shape;897;p46"/>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351219" y="1571099"/>
            <a:ext cx="1535750" cy="2076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4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105</a:t>
            </a:r>
            <a:r>
              <a:rPr lang="zh-CN" altLang="en-US" dirty="0"/>
              <a:t>家通过</a:t>
            </a:r>
            <a:r>
              <a:rPr lang="en-US" altLang="zh-CN" dirty="0"/>
              <a:t>Kubernetes </a:t>
            </a:r>
            <a:r>
              <a:rPr lang="zh-CN" altLang="en-US" dirty="0"/>
              <a:t>一致性认证的企业</a:t>
            </a:r>
            <a:endParaRPr dirty="0"/>
          </a:p>
        </p:txBody>
      </p:sp>
      <p:pic>
        <p:nvPicPr>
          <p:cNvPr id="910" name="Google Shape;910;p47"/>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242838" y="1575831"/>
            <a:ext cx="336800" cy="214861"/>
          </a:xfrm>
          <a:prstGeom prst="rect">
            <a:avLst/>
          </a:prstGeom>
          <a:noFill/>
          <a:ln>
            <a:noFill/>
          </a:ln>
        </p:spPr>
      </p:pic>
      <p:pic>
        <p:nvPicPr>
          <p:cNvPr id="911" name="Google Shape;911;p47"/>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2623972" y="3729545"/>
            <a:ext cx="473950" cy="302397"/>
          </a:xfrm>
          <a:prstGeom prst="rect">
            <a:avLst/>
          </a:prstGeom>
          <a:noFill/>
          <a:ln>
            <a:noFill/>
          </a:ln>
        </p:spPr>
      </p:pic>
      <p:pic>
        <p:nvPicPr>
          <p:cNvPr id="912" name="Google Shape;912;p47"/>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5847353" y="3742849"/>
            <a:ext cx="432325" cy="275790"/>
          </a:xfrm>
          <a:prstGeom prst="rect">
            <a:avLst/>
          </a:prstGeom>
          <a:noFill/>
          <a:ln>
            <a:noFill/>
          </a:ln>
        </p:spPr>
      </p:pic>
      <p:pic>
        <p:nvPicPr>
          <p:cNvPr id="913" name="Google Shape;913;p47"/>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2030868" y="4256875"/>
            <a:ext cx="513750" cy="328222"/>
          </a:xfrm>
          <a:prstGeom prst="rect">
            <a:avLst/>
          </a:prstGeom>
          <a:noFill/>
          <a:ln>
            <a:noFill/>
          </a:ln>
        </p:spPr>
      </p:pic>
      <p:pic>
        <p:nvPicPr>
          <p:cNvPr id="914" name="Google Shape;914;p47"/>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6468305" y="4318744"/>
            <a:ext cx="590650" cy="204485"/>
          </a:xfrm>
          <a:prstGeom prst="rect">
            <a:avLst/>
          </a:prstGeom>
          <a:noFill/>
          <a:ln>
            <a:noFill/>
          </a:ln>
        </p:spPr>
      </p:pic>
      <p:pic>
        <p:nvPicPr>
          <p:cNvPr id="915" name="Google Shape;915;p47"/>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3340979" y="4215985"/>
            <a:ext cx="316025" cy="410002"/>
          </a:xfrm>
          <a:prstGeom prst="rect">
            <a:avLst/>
          </a:prstGeom>
          <a:noFill/>
          <a:ln>
            <a:noFill/>
          </a:ln>
        </p:spPr>
      </p:pic>
      <p:pic>
        <p:nvPicPr>
          <p:cNvPr id="916" name="Google Shape;916;p47"/>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1454553" y="3721115"/>
            <a:ext cx="473950" cy="319257"/>
          </a:xfrm>
          <a:prstGeom prst="rect">
            <a:avLst/>
          </a:prstGeom>
          <a:noFill/>
          <a:ln>
            <a:noFill/>
          </a:ln>
        </p:spPr>
      </p:pic>
      <p:pic>
        <p:nvPicPr>
          <p:cNvPr id="917" name="Google Shape;917;p47"/>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8740675" y="4336236"/>
            <a:ext cx="336800" cy="169501"/>
          </a:xfrm>
          <a:prstGeom prst="rect">
            <a:avLst/>
          </a:prstGeom>
          <a:noFill/>
          <a:ln>
            <a:noFill/>
          </a:ln>
        </p:spPr>
      </p:pic>
      <p:pic>
        <p:nvPicPr>
          <p:cNvPr id="918" name="Google Shape;918;p47"/>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2371859" y="1055030"/>
            <a:ext cx="661100" cy="185005"/>
          </a:xfrm>
          <a:prstGeom prst="rect">
            <a:avLst/>
          </a:prstGeom>
          <a:noFill/>
          <a:ln>
            <a:noFill/>
          </a:ln>
        </p:spPr>
      </p:pic>
      <p:pic>
        <p:nvPicPr>
          <p:cNvPr id="919" name="Google Shape;919;p47"/>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6966036" y="2170696"/>
            <a:ext cx="661099" cy="152654"/>
          </a:xfrm>
          <a:prstGeom prst="rect">
            <a:avLst/>
          </a:prstGeom>
          <a:noFill/>
          <a:ln>
            <a:noFill/>
          </a:ln>
        </p:spPr>
      </p:pic>
      <p:pic>
        <p:nvPicPr>
          <p:cNvPr id="920" name="Google Shape;920;p47"/>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0" y="953215"/>
            <a:ext cx="473950" cy="388635"/>
          </a:xfrm>
          <a:prstGeom prst="rect">
            <a:avLst/>
          </a:prstGeom>
          <a:noFill/>
          <a:ln>
            <a:noFill/>
          </a:ln>
        </p:spPr>
      </p:pic>
      <p:pic>
        <p:nvPicPr>
          <p:cNvPr id="921" name="Google Shape;921;p47"/>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8581437" y="2171662"/>
            <a:ext cx="513750" cy="150723"/>
          </a:xfrm>
          <a:prstGeom prst="rect">
            <a:avLst/>
          </a:prstGeom>
          <a:noFill/>
          <a:ln>
            <a:noFill/>
          </a:ln>
        </p:spPr>
      </p:pic>
      <p:pic>
        <p:nvPicPr>
          <p:cNvPr id="922" name="Google Shape;922;p47"/>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7248600" y="1579013"/>
            <a:ext cx="548700" cy="208497"/>
          </a:xfrm>
          <a:prstGeom prst="rect">
            <a:avLst/>
          </a:prstGeom>
          <a:noFill/>
          <a:ln>
            <a:noFill/>
          </a:ln>
        </p:spPr>
      </p:pic>
      <p:pic>
        <p:nvPicPr>
          <p:cNvPr id="923" name="Google Shape;923;p47"/>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7271864" y="943738"/>
            <a:ext cx="390000" cy="407590"/>
          </a:xfrm>
          <a:prstGeom prst="rect">
            <a:avLst/>
          </a:prstGeom>
          <a:noFill/>
          <a:ln>
            <a:noFill/>
          </a:ln>
        </p:spPr>
      </p:pic>
      <p:pic>
        <p:nvPicPr>
          <p:cNvPr id="924" name="Google Shape;924;p47"/>
          <p:cNvPicPr preferRelativeResize="0"/>
          <p:nvPr/>
        </p:nvPicPr>
        <p:blipFill rotWithShape="1">
          <a:blip r:embed="rId17" cstate="print">
            <a:alphaModFix/>
            <a:extLst>
              <a:ext uri="{28A0092B-C50C-407E-A947-70E740481C1C}">
                <a14:useLocalDpi xmlns:a14="http://schemas.microsoft.com/office/drawing/2010/main"/>
              </a:ext>
            </a:extLst>
          </a:blip>
          <a:srcRect/>
          <a:stretch/>
        </p:blipFill>
        <p:spPr>
          <a:xfrm>
            <a:off x="7948063" y="1607359"/>
            <a:ext cx="548626" cy="151806"/>
          </a:xfrm>
          <a:prstGeom prst="rect">
            <a:avLst/>
          </a:prstGeom>
          <a:noFill/>
          <a:ln>
            <a:noFill/>
          </a:ln>
        </p:spPr>
      </p:pic>
      <p:pic>
        <p:nvPicPr>
          <p:cNvPr id="925" name="Google Shape;925;p47"/>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3308731" y="2097896"/>
            <a:ext cx="473999" cy="298254"/>
          </a:xfrm>
          <a:prstGeom prst="rect">
            <a:avLst/>
          </a:prstGeom>
          <a:noFill/>
          <a:ln>
            <a:noFill/>
          </a:ln>
        </p:spPr>
      </p:pic>
      <p:pic>
        <p:nvPicPr>
          <p:cNvPr id="926" name="Google Shape;926;p47"/>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5008975" y="1531278"/>
            <a:ext cx="316026" cy="303968"/>
          </a:xfrm>
          <a:prstGeom prst="rect">
            <a:avLst/>
          </a:prstGeom>
          <a:noFill/>
          <a:ln>
            <a:noFill/>
          </a:ln>
        </p:spPr>
      </p:pic>
      <p:pic>
        <p:nvPicPr>
          <p:cNvPr id="927" name="Google Shape;927;p47"/>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8228170" y="4255106"/>
            <a:ext cx="432325" cy="331760"/>
          </a:xfrm>
          <a:prstGeom prst="rect">
            <a:avLst/>
          </a:prstGeom>
          <a:noFill/>
          <a:ln>
            <a:noFill/>
          </a:ln>
        </p:spPr>
      </p:pic>
      <p:pic>
        <p:nvPicPr>
          <p:cNvPr id="928" name="Google Shape;928;p47"/>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6368009" y="3172566"/>
            <a:ext cx="381850" cy="325525"/>
          </a:xfrm>
          <a:prstGeom prst="rect">
            <a:avLst/>
          </a:prstGeom>
          <a:noFill/>
          <a:ln>
            <a:noFill/>
          </a:ln>
        </p:spPr>
      </p:pic>
      <p:pic>
        <p:nvPicPr>
          <p:cNvPr id="929" name="Google Shape;929;p47"/>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4485132" y="2053778"/>
            <a:ext cx="432350" cy="386491"/>
          </a:xfrm>
          <a:prstGeom prst="rect">
            <a:avLst/>
          </a:prstGeom>
          <a:noFill/>
          <a:ln>
            <a:noFill/>
          </a:ln>
        </p:spPr>
      </p:pic>
      <p:pic>
        <p:nvPicPr>
          <p:cNvPr id="930" name="Google Shape;930;p47"/>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3452709" y="2630051"/>
            <a:ext cx="432351" cy="348613"/>
          </a:xfrm>
          <a:prstGeom prst="rect">
            <a:avLst/>
          </a:prstGeom>
          <a:noFill/>
          <a:ln>
            <a:noFill/>
          </a:ln>
        </p:spPr>
      </p:pic>
      <p:pic>
        <p:nvPicPr>
          <p:cNvPr id="931" name="Google Shape;931;p47"/>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7705453" y="1103644"/>
            <a:ext cx="661100" cy="87778"/>
          </a:xfrm>
          <a:prstGeom prst="rect">
            <a:avLst/>
          </a:prstGeom>
          <a:noFill/>
          <a:ln>
            <a:noFill/>
          </a:ln>
        </p:spPr>
      </p:pic>
      <p:pic>
        <p:nvPicPr>
          <p:cNvPr id="932" name="Google Shape;932;p47"/>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2087667" y="3225029"/>
            <a:ext cx="432325" cy="220598"/>
          </a:xfrm>
          <a:prstGeom prst="rect">
            <a:avLst/>
          </a:prstGeom>
          <a:noFill/>
          <a:ln>
            <a:noFill/>
          </a:ln>
        </p:spPr>
      </p:pic>
      <p:pic>
        <p:nvPicPr>
          <p:cNvPr id="933" name="Google Shape;933;p47"/>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8410143" y="1078665"/>
            <a:ext cx="661099" cy="137735"/>
          </a:xfrm>
          <a:prstGeom prst="rect">
            <a:avLst/>
          </a:prstGeom>
          <a:noFill/>
          <a:ln>
            <a:noFill/>
          </a:ln>
        </p:spPr>
      </p:pic>
      <p:pic>
        <p:nvPicPr>
          <p:cNvPr id="934" name="Google Shape;934;p47"/>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6637623" y="1103039"/>
            <a:ext cx="590650" cy="88988"/>
          </a:xfrm>
          <a:prstGeom prst="rect">
            <a:avLst/>
          </a:prstGeom>
          <a:noFill/>
          <a:ln>
            <a:noFill/>
          </a:ln>
        </p:spPr>
      </p:pic>
      <p:pic>
        <p:nvPicPr>
          <p:cNvPr id="935" name="Google Shape;935;p47"/>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6045333" y="1023299"/>
            <a:ext cx="548700" cy="248468"/>
          </a:xfrm>
          <a:prstGeom prst="rect">
            <a:avLst/>
          </a:prstGeom>
          <a:noFill/>
          <a:ln>
            <a:noFill/>
          </a:ln>
        </p:spPr>
      </p:pic>
      <p:pic>
        <p:nvPicPr>
          <p:cNvPr id="936" name="Google Shape;936;p47"/>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2533405" y="2152950"/>
            <a:ext cx="661100" cy="188147"/>
          </a:xfrm>
          <a:prstGeom prst="rect">
            <a:avLst/>
          </a:prstGeom>
          <a:noFill/>
          <a:ln>
            <a:noFill/>
          </a:ln>
        </p:spPr>
      </p:pic>
      <p:pic>
        <p:nvPicPr>
          <p:cNvPr id="937" name="Google Shape;937;p47"/>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2910539" y="2689621"/>
            <a:ext cx="513750" cy="229473"/>
          </a:xfrm>
          <a:prstGeom prst="rect">
            <a:avLst/>
          </a:prstGeom>
          <a:noFill/>
          <a:ln>
            <a:noFill/>
          </a:ln>
        </p:spPr>
      </p:pic>
      <p:pic>
        <p:nvPicPr>
          <p:cNvPr id="938" name="Google Shape;938;p47"/>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7329788" y="3299892"/>
            <a:ext cx="590650" cy="70872"/>
          </a:xfrm>
          <a:prstGeom prst="rect">
            <a:avLst/>
          </a:prstGeom>
          <a:noFill/>
          <a:ln>
            <a:noFill/>
          </a:ln>
        </p:spPr>
      </p:pic>
      <p:pic>
        <p:nvPicPr>
          <p:cNvPr id="939" name="Google Shape;939;p47"/>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6175225" y="1537739"/>
            <a:ext cx="390000" cy="291045"/>
          </a:xfrm>
          <a:prstGeom prst="rect">
            <a:avLst/>
          </a:prstGeom>
          <a:noFill/>
          <a:ln>
            <a:noFill/>
          </a:ln>
        </p:spPr>
      </p:pic>
      <p:pic>
        <p:nvPicPr>
          <p:cNvPr id="940" name="Google Shape;940;p47"/>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26526" y="2173390"/>
            <a:ext cx="513725" cy="147266"/>
          </a:xfrm>
          <a:prstGeom prst="rect">
            <a:avLst/>
          </a:prstGeom>
          <a:noFill/>
          <a:ln>
            <a:noFill/>
          </a:ln>
        </p:spPr>
      </p:pic>
      <p:pic>
        <p:nvPicPr>
          <p:cNvPr id="941" name="Google Shape;941;p47"/>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7524629" y="2598256"/>
            <a:ext cx="316025" cy="412203"/>
          </a:xfrm>
          <a:prstGeom prst="rect">
            <a:avLst/>
          </a:prstGeom>
          <a:noFill/>
          <a:ln>
            <a:noFill/>
          </a:ln>
        </p:spPr>
      </p:pic>
      <p:pic>
        <p:nvPicPr>
          <p:cNvPr id="942" name="Google Shape;942;p47"/>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2368393" y="2645795"/>
            <a:ext cx="513725" cy="317124"/>
          </a:xfrm>
          <a:prstGeom prst="rect">
            <a:avLst/>
          </a:prstGeom>
          <a:noFill/>
          <a:ln>
            <a:noFill/>
          </a:ln>
        </p:spPr>
      </p:pic>
      <p:pic>
        <p:nvPicPr>
          <p:cNvPr id="943" name="Google Shape;943;p47"/>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38808" y="3236580"/>
            <a:ext cx="474000" cy="197497"/>
          </a:xfrm>
          <a:prstGeom prst="rect">
            <a:avLst/>
          </a:prstGeom>
          <a:noFill/>
          <a:ln>
            <a:noFill/>
          </a:ln>
        </p:spPr>
      </p:pic>
      <p:pic>
        <p:nvPicPr>
          <p:cNvPr id="944" name="Google Shape;944;p47"/>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654477" y="2107597"/>
            <a:ext cx="316025" cy="278851"/>
          </a:xfrm>
          <a:prstGeom prst="rect">
            <a:avLst/>
          </a:prstGeom>
          <a:noFill/>
          <a:ln>
            <a:noFill/>
          </a:ln>
        </p:spPr>
      </p:pic>
      <p:pic>
        <p:nvPicPr>
          <p:cNvPr id="945" name="Google Shape;945;p47"/>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4740454" y="1027020"/>
            <a:ext cx="474000" cy="241025"/>
          </a:xfrm>
          <a:prstGeom prst="rect">
            <a:avLst/>
          </a:prstGeom>
          <a:noFill/>
          <a:ln>
            <a:noFill/>
          </a:ln>
        </p:spPr>
      </p:pic>
      <p:pic>
        <p:nvPicPr>
          <p:cNvPr id="946" name="Google Shape;946;p47"/>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3429863" y="1547053"/>
            <a:ext cx="474000" cy="272418"/>
          </a:xfrm>
          <a:prstGeom prst="rect">
            <a:avLst/>
          </a:prstGeom>
          <a:noFill/>
          <a:ln>
            <a:noFill/>
          </a:ln>
        </p:spPr>
      </p:pic>
      <p:pic>
        <p:nvPicPr>
          <p:cNvPr id="947" name="Google Shape;947;p47"/>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5694634" y="2072416"/>
            <a:ext cx="381850" cy="349214"/>
          </a:xfrm>
          <a:prstGeom prst="rect">
            <a:avLst/>
          </a:prstGeom>
          <a:noFill/>
          <a:ln>
            <a:noFill/>
          </a:ln>
        </p:spPr>
      </p:pic>
      <p:pic>
        <p:nvPicPr>
          <p:cNvPr id="948" name="Google Shape;948;p47"/>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6737259" y="2723405"/>
            <a:ext cx="758950" cy="161904"/>
          </a:xfrm>
          <a:prstGeom prst="rect">
            <a:avLst/>
          </a:prstGeom>
          <a:noFill/>
          <a:ln>
            <a:noFill/>
          </a:ln>
        </p:spPr>
      </p:pic>
      <p:pic>
        <p:nvPicPr>
          <p:cNvPr id="949" name="Google Shape;949;p47"/>
          <p:cNvPicPr preferRelativeResize="0"/>
          <p:nvPr/>
        </p:nvPicPr>
        <p:blipFill rotWithShape="1">
          <a:blip r:embed="rId42" cstate="print">
            <a:alphaModFix/>
            <a:extLst>
              <a:ext uri="{28A0092B-C50C-407E-A947-70E740481C1C}">
                <a14:useLocalDpi xmlns:a14="http://schemas.microsoft.com/office/drawing/2010/main"/>
              </a:ext>
            </a:extLst>
          </a:blip>
          <a:srcRect/>
          <a:stretch/>
        </p:blipFill>
        <p:spPr>
          <a:xfrm>
            <a:off x="3171306" y="3761473"/>
            <a:ext cx="590675" cy="238542"/>
          </a:xfrm>
          <a:prstGeom prst="rect">
            <a:avLst/>
          </a:prstGeom>
          <a:noFill/>
          <a:ln>
            <a:noFill/>
          </a:ln>
        </p:spPr>
      </p:pic>
      <p:pic>
        <p:nvPicPr>
          <p:cNvPr id="950" name="Google Shape;950;p47"/>
          <p:cNvPicPr preferRelativeResize="0"/>
          <p:nvPr/>
        </p:nvPicPr>
        <p:blipFill rotWithShape="1">
          <a:blip r:embed="rId43" cstate="print">
            <a:alphaModFix/>
            <a:extLst>
              <a:ext uri="{28A0092B-C50C-407E-A947-70E740481C1C}">
                <a14:useLocalDpi xmlns:a14="http://schemas.microsoft.com/office/drawing/2010/main"/>
              </a:ext>
            </a:extLst>
          </a:blip>
          <a:srcRect/>
          <a:stretch/>
        </p:blipFill>
        <p:spPr>
          <a:xfrm>
            <a:off x="1667169" y="1081908"/>
            <a:ext cx="661100" cy="131249"/>
          </a:xfrm>
          <a:prstGeom prst="rect">
            <a:avLst/>
          </a:prstGeom>
          <a:noFill/>
          <a:ln>
            <a:noFill/>
          </a:ln>
        </p:spPr>
      </p:pic>
      <p:pic>
        <p:nvPicPr>
          <p:cNvPr id="951" name="Google Shape;951;p47"/>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6715988" y="1527921"/>
            <a:ext cx="381850" cy="310682"/>
          </a:xfrm>
          <a:prstGeom prst="rect">
            <a:avLst/>
          </a:prstGeom>
          <a:noFill/>
          <a:ln>
            <a:noFill/>
          </a:ln>
        </p:spPr>
      </p:pic>
      <p:pic>
        <p:nvPicPr>
          <p:cNvPr id="952" name="Google Shape;952;p47"/>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3937914" y="1079220"/>
            <a:ext cx="758950" cy="136625"/>
          </a:xfrm>
          <a:prstGeom prst="rect">
            <a:avLst/>
          </a:prstGeom>
          <a:noFill/>
          <a:ln>
            <a:noFill/>
          </a:ln>
        </p:spPr>
      </p:pic>
      <p:pic>
        <p:nvPicPr>
          <p:cNvPr id="953" name="Google Shape;953;p47"/>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4257926" y="2745287"/>
            <a:ext cx="590675" cy="118139"/>
          </a:xfrm>
          <a:prstGeom prst="rect">
            <a:avLst/>
          </a:prstGeom>
          <a:noFill/>
          <a:ln>
            <a:noFill/>
          </a:ln>
        </p:spPr>
      </p:pic>
      <p:pic>
        <p:nvPicPr>
          <p:cNvPr id="954" name="Google Shape;954;p47"/>
          <p:cNvPicPr preferRelativeResize="0"/>
          <p:nvPr/>
        </p:nvPicPr>
        <p:blipFill rotWithShape="1">
          <a:blip r:embed="rId47" cstate="print">
            <a:alphaModFix/>
            <a:extLst>
              <a:ext uri="{28A0092B-C50C-407E-A947-70E740481C1C}">
                <a14:useLocalDpi xmlns:a14="http://schemas.microsoft.com/office/drawing/2010/main"/>
              </a:ext>
            </a:extLst>
          </a:blip>
          <a:srcRect/>
          <a:stretch/>
        </p:blipFill>
        <p:spPr>
          <a:xfrm>
            <a:off x="4380075" y="3730369"/>
            <a:ext cx="336800" cy="300750"/>
          </a:xfrm>
          <a:prstGeom prst="rect">
            <a:avLst/>
          </a:prstGeom>
          <a:noFill/>
          <a:ln>
            <a:noFill/>
          </a:ln>
        </p:spPr>
      </p:pic>
      <p:pic>
        <p:nvPicPr>
          <p:cNvPr id="955" name="Google Shape;955;p47"/>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6353062" y="3791506"/>
            <a:ext cx="661100" cy="178475"/>
          </a:xfrm>
          <a:prstGeom prst="rect">
            <a:avLst/>
          </a:prstGeom>
          <a:noFill/>
          <a:ln>
            <a:noFill/>
          </a:ln>
        </p:spPr>
      </p:pic>
      <p:pic>
        <p:nvPicPr>
          <p:cNvPr id="956" name="Google Shape;956;p47"/>
          <p:cNvPicPr preferRelativeResize="0"/>
          <p:nvPr/>
        </p:nvPicPr>
        <p:blipFill rotWithShape="1">
          <a:blip r:embed="rId49" cstate="print">
            <a:alphaModFix/>
            <a:extLst>
              <a:ext uri="{28A0092B-C50C-407E-A947-70E740481C1C}">
                <a14:useLocalDpi xmlns:a14="http://schemas.microsoft.com/office/drawing/2010/main"/>
              </a:ext>
            </a:extLst>
          </a:blip>
          <a:srcRect/>
          <a:stretch/>
        </p:blipFill>
        <p:spPr>
          <a:xfrm>
            <a:off x="1641972" y="2725999"/>
            <a:ext cx="698000" cy="156715"/>
          </a:xfrm>
          <a:prstGeom prst="rect">
            <a:avLst/>
          </a:prstGeom>
          <a:noFill/>
          <a:ln>
            <a:noFill/>
          </a:ln>
        </p:spPr>
      </p:pic>
      <p:pic>
        <p:nvPicPr>
          <p:cNvPr id="957" name="Google Shape;957;p47"/>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1514978" y="2168042"/>
            <a:ext cx="473950" cy="157962"/>
          </a:xfrm>
          <a:prstGeom prst="rect">
            <a:avLst/>
          </a:prstGeom>
          <a:noFill/>
          <a:ln>
            <a:noFill/>
          </a:ln>
        </p:spPr>
      </p:pic>
      <p:pic>
        <p:nvPicPr>
          <p:cNvPr id="958" name="Google Shape;958;p47"/>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3913481" y="2616251"/>
            <a:ext cx="316025" cy="376212"/>
          </a:xfrm>
          <a:prstGeom prst="rect">
            <a:avLst/>
          </a:prstGeom>
          <a:noFill/>
          <a:ln>
            <a:noFill/>
          </a:ln>
        </p:spPr>
      </p:pic>
      <p:pic>
        <p:nvPicPr>
          <p:cNvPr id="959" name="Google Shape;959;p47"/>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7741361" y="2179281"/>
            <a:ext cx="725850" cy="135485"/>
          </a:xfrm>
          <a:prstGeom prst="rect">
            <a:avLst/>
          </a:prstGeom>
          <a:noFill/>
          <a:ln>
            <a:noFill/>
          </a:ln>
        </p:spPr>
      </p:pic>
      <p:pic>
        <p:nvPicPr>
          <p:cNvPr id="960" name="Google Shape;960;p47"/>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581884" y="4305820"/>
            <a:ext cx="590650" cy="230332"/>
          </a:xfrm>
          <a:prstGeom prst="rect">
            <a:avLst/>
          </a:prstGeom>
          <a:noFill/>
          <a:ln>
            <a:noFill/>
          </a:ln>
        </p:spPr>
      </p:pic>
      <p:pic>
        <p:nvPicPr>
          <p:cNvPr id="961" name="Google Shape;961;p47"/>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7869075" y="2633697"/>
            <a:ext cx="336800" cy="341321"/>
          </a:xfrm>
          <a:prstGeom prst="rect">
            <a:avLst/>
          </a:prstGeom>
          <a:noFill/>
          <a:ln>
            <a:noFill/>
          </a:ln>
        </p:spPr>
      </p:pic>
      <p:pic>
        <p:nvPicPr>
          <p:cNvPr id="962" name="Google Shape;962;p47"/>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2572982" y="3206372"/>
            <a:ext cx="590650" cy="257911"/>
          </a:xfrm>
          <a:prstGeom prst="rect">
            <a:avLst/>
          </a:prstGeom>
          <a:noFill/>
          <a:ln>
            <a:noFill/>
          </a:ln>
        </p:spPr>
      </p:pic>
      <p:pic>
        <p:nvPicPr>
          <p:cNvPr id="963" name="Google Shape;963;p47"/>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1051137" y="3148759"/>
            <a:ext cx="381850" cy="373137"/>
          </a:xfrm>
          <a:prstGeom prst="rect">
            <a:avLst/>
          </a:prstGeom>
          <a:noFill/>
          <a:ln>
            <a:noFill/>
          </a:ln>
        </p:spPr>
      </p:pic>
      <p:pic>
        <p:nvPicPr>
          <p:cNvPr id="964" name="Google Shape;964;p47"/>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4521413" y="1514862"/>
            <a:ext cx="336800" cy="336800"/>
          </a:xfrm>
          <a:prstGeom prst="rect">
            <a:avLst/>
          </a:prstGeom>
          <a:noFill/>
          <a:ln>
            <a:noFill/>
          </a:ln>
        </p:spPr>
      </p:pic>
      <p:pic>
        <p:nvPicPr>
          <p:cNvPr id="965" name="Google Shape;965;p47"/>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4054625" y="1533244"/>
            <a:ext cx="316025" cy="300036"/>
          </a:xfrm>
          <a:prstGeom prst="rect">
            <a:avLst/>
          </a:prstGeom>
          <a:noFill/>
          <a:ln>
            <a:noFill/>
          </a:ln>
        </p:spPr>
      </p:pic>
      <p:pic>
        <p:nvPicPr>
          <p:cNvPr id="966" name="Google Shape;966;p47"/>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1578325" y="1589931"/>
            <a:ext cx="513750" cy="186663"/>
          </a:xfrm>
          <a:prstGeom prst="rect">
            <a:avLst/>
          </a:prstGeom>
          <a:noFill/>
          <a:ln>
            <a:noFill/>
          </a:ln>
        </p:spPr>
      </p:pic>
      <p:pic>
        <p:nvPicPr>
          <p:cNvPr id="967" name="Google Shape;967;p47"/>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123459" y="3834106"/>
            <a:ext cx="548625" cy="93276"/>
          </a:xfrm>
          <a:prstGeom prst="rect">
            <a:avLst/>
          </a:prstGeom>
          <a:noFill/>
          <a:ln>
            <a:noFill/>
          </a:ln>
        </p:spPr>
      </p:pic>
      <p:pic>
        <p:nvPicPr>
          <p:cNvPr id="968" name="Google Shape;968;p47"/>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3216621" y="3255940"/>
            <a:ext cx="513725" cy="158775"/>
          </a:xfrm>
          <a:prstGeom prst="rect">
            <a:avLst/>
          </a:prstGeom>
          <a:noFill/>
          <a:ln>
            <a:noFill/>
          </a:ln>
        </p:spPr>
      </p:pic>
      <p:pic>
        <p:nvPicPr>
          <p:cNvPr id="969" name="Google Shape;969;p47"/>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3737184" y="4369209"/>
            <a:ext cx="661100" cy="103554"/>
          </a:xfrm>
          <a:prstGeom prst="rect">
            <a:avLst/>
          </a:prstGeom>
          <a:noFill/>
          <a:ln>
            <a:noFill/>
          </a:ln>
        </p:spPr>
      </p:pic>
      <p:pic>
        <p:nvPicPr>
          <p:cNvPr id="970" name="Google Shape;970;p47"/>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5797449" y="4349126"/>
            <a:ext cx="590675" cy="143720"/>
          </a:xfrm>
          <a:prstGeom prst="rect">
            <a:avLst/>
          </a:prstGeom>
          <a:noFill/>
          <a:ln>
            <a:noFill/>
          </a:ln>
        </p:spPr>
      </p:pic>
      <p:pic>
        <p:nvPicPr>
          <p:cNvPr id="971" name="Google Shape;971;p47"/>
          <p:cNvPicPr preferRelativeResize="0"/>
          <p:nvPr/>
        </p:nvPicPr>
        <p:blipFill rotWithShape="1">
          <a:blip r:embed="rId64" cstate="print">
            <a:alphaModFix/>
            <a:extLst>
              <a:ext uri="{28A0092B-C50C-407E-A947-70E740481C1C}">
                <a14:useLocalDpi xmlns:a14="http://schemas.microsoft.com/office/drawing/2010/main"/>
              </a:ext>
            </a:extLst>
          </a:blip>
          <a:srcRect/>
          <a:stretch/>
        </p:blipFill>
        <p:spPr>
          <a:xfrm>
            <a:off x="3896956" y="2174500"/>
            <a:ext cx="473950" cy="145046"/>
          </a:xfrm>
          <a:prstGeom prst="rect">
            <a:avLst/>
          </a:prstGeom>
          <a:noFill/>
          <a:ln>
            <a:noFill/>
          </a:ln>
        </p:spPr>
      </p:pic>
      <p:pic>
        <p:nvPicPr>
          <p:cNvPr id="972" name="Google Shape;972;p47"/>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5031708" y="2126309"/>
            <a:ext cx="548700" cy="241428"/>
          </a:xfrm>
          <a:prstGeom prst="rect">
            <a:avLst/>
          </a:prstGeom>
          <a:noFill/>
          <a:ln>
            <a:noFill/>
          </a:ln>
        </p:spPr>
      </p:pic>
      <p:pic>
        <p:nvPicPr>
          <p:cNvPr id="973" name="Google Shape;973;p47"/>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4877022" y="2734430"/>
            <a:ext cx="635700" cy="139854"/>
          </a:xfrm>
          <a:prstGeom prst="rect">
            <a:avLst/>
          </a:prstGeom>
          <a:noFill/>
          <a:ln>
            <a:noFill/>
          </a:ln>
        </p:spPr>
      </p:pic>
      <p:pic>
        <p:nvPicPr>
          <p:cNvPr id="974" name="Google Shape;974;p47"/>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517540" y="1030218"/>
            <a:ext cx="513750" cy="234630"/>
          </a:xfrm>
          <a:prstGeom prst="rect">
            <a:avLst/>
          </a:prstGeom>
          <a:noFill/>
          <a:ln>
            <a:noFill/>
          </a:ln>
        </p:spPr>
      </p:pic>
      <p:pic>
        <p:nvPicPr>
          <p:cNvPr id="975" name="Google Shape;975;p47"/>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5179668" y="3833211"/>
            <a:ext cx="594300" cy="95065"/>
          </a:xfrm>
          <a:prstGeom prst="rect">
            <a:avLst/>
          </a:prstGeom>
          <a:noFill/>
          <a:ln>
            <a:noFill/>
          </a:ln>
        </p:spPr>
      </p:pic>
      <p:pic>
        <p:nvPicPr>
          <p:cNvPr id="976" name="Google Shape;976;p47"/>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7087547" y="3783260"/>
            <a:ext cx="635700" cy="194968"/>
          </a:xfrm>
          <a:prstGeom prst="rect">
            <a:avLst/>
          </a:prstGeom>
          <a:noFill/>
          <a:ln>
            <a:noFill/>
          </a:ln>
        </p:spPr>
      </p:pic>
      <p:pic>
        <p:nvPicPr>
          <p:cNvPr id="977" name="Google Shape;977;p47"/>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6118188" y="2736434"/>
            <a:ext cx="590650" cy="135846"/>
          </a:xfrm>
          <a:prstGeom prst="rect">
            <a:avLst/>
          </a:prstGeom>
          <a:noFill/>
          <a:ln>
            <a:noFill/>
          </a:ln>
        </p:spPr>
      </p:pic>
      <p:pic>
        <p:nvPicPr>
          <p:cNvPr id="978" name="Google Shape;978;p47"/>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2730400" y="1556154"/>
            <a:ext cx="548700" cy="254217"/>
          </a:xfrm>
          <a:prstGeom prst="rect">
            <a:avLst/>
          </a:prstGeom>
          <a:noFill/>
          <a:ln>
            <a:noFill/>
          </a:ln>
        </p:spPr>
      </p:pic>
      <p:pic>
        <p:nvPicPr>
          <p:cNvPr id="979" name="Google Shape;979;p47"/>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7634240" y="4293397"/>
            <a:ext cx="513750" cy="255179"/>
          </a:xfrm>
          <a:prstGeom prst="rect">
            <a:avLst/>
          </a:prstGeom>
          <a:noFill/>
          <a:ln>
            <a:noFill/>
          </a:ln>
        </p:spPr>
      </p:pic>
      <p:pic>
        <p:nvPicPr>
          <p:cNvPr id="980" name="Google Shape;980;p47"/>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1074880" y="1052424"/>
            <a:ext cx="548700" cy="190217"/>
          </a:xfrm>
          <a:prstGeom prst="rect">
            <a:avLst/>
          </a:prstGeom>
          <a:noFill/>
          <a:ln>
            <a:noFill/>
          </a:ln>
        </p:spPr>
      </p:pic>
      <p:pic>
        <p:nvPicPr>
          <p:cNvPr id="981" name="Google Shape;981;p47"/>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5475763" y="1635715"/>
            <a:ext cx="548700" cy="95095"/>
          </a:xfrm>
          <a:prstGeom prst="rect">
            <a:avLst/>
          </a:prstGeom>
          <a:noFill/>
          <a:ln>
            <a:noFill/>
          </a:ln>
        </p:spPr>
      </p:pic>
      <p:pic>
        <p:nvPicPr>
          <p:cNvPr id="982" name="Google Shape;982;p47"/>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745469" y="3822471"/>
            <a:ext cx="635700" cy="116545"/>
          </a:xfrm>
          <a:prstGeom prst="rect">
            <a:avLst/>
          </a:prstGeom>
          <a:noFill/>
          <a:ln>
            <a:noFill/>
          </a:ln>
        </p:spPr>
      </p:pic>
      <p:pic>
        <p:nvPicPr>
          <p:cNvPr id="983" name="Google Shape;983;p47"/>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69354" y="4258861"/>
            <a:ext cx="432350" cy="324251"/>
          </a:xfrm>
          <a:prstGeom prst="rect">
            <a:avLst/>
          </a:prstGeom>
          <a:noFill/>
          <a:ln>
            <a:noFill/>
          </a:ln>
        </p:spPr>
      </p:pic>
      <p:pic>
        <p:nvPicPr>
          <p:cNvPr id="984" name="Google Shape;984;p47"/>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1084728" y="2061862"/>
            <a:ext cx="316025" cy="370322"/>
          </a:xfrm>
          <a:prstGeom prst="rect">
            <a:avLst/>
          </a:prstGeom>
          <a:noFill/>
          <a:ln>
            <a:noFill/>
          </a:ln>
        </p:spPr>
      </p:pic>
      <p:pic>
        <p:nvPicPr>
          <p:cNvPr id="985" name="Google Shape;985;p47"/>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915552" y="2708964"/>
            <a:ext cx="698000" cy="190787"/>
          </a:xfrm>
          <a:prstGeom prst="rect">
            <a:avLst/>
          </a:prstGeom>
          <a:noFill/>
          <a:ln>
            <a:noFill/>
          </a:ln>
        </p:spPr>
      </p:pic>
      <p:pic>
        <p:nvPicPr>
          <p:cNvPr id="986" name="Google Shape;986;p47"/>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4973569" y="4354053"/>
            <a:ext cx="743700" cy="133866"/>
          </a:xfrm>
          <a:prstGeom prst="rect">
            <a:avLst/>
          </a:prstGeom>
          <a:noFill/>
          <a:ln>
            <a:noFill/>
          </a:ln>
        </p:spPr>
      </p:pic>
      <p:pic>
        <p:nvPicPr>
          <p:cNvPr id="987" name="Google Shape;987;p47"/>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69353" y="2728032"/>
            <a:ext cx="817778" cy="152650"/>
          </a:xfrm>
          <a:prstGeom prst="rect">
            <a:avLst/>
          </a:prstGeom>
          <a:noFill/>
          <a:ln>
            <a:noFill/>
          </a:ln>
        </p:spPr>
      </p:pic>
      <p:pic>
        <p:nvPicPr>
          <p:cNvPr id="988" name="Google Shape;988;p47"/>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7796631" y="3713438"/>
            <a:ext cx="414925" cy="334612"/>
          </a:xfrm>
          <a:prstGeom prst="rect">
            <a:avLst/>
          </a:prstGeom>
          <a:noFill/>
          <a:ln>
            <a:noFill/>
          </a:ln>
        </p:spPr>
      </p:pic>
      <p:pic>
        <p:nvPicPr>
          <p:cNvPr id="989" name="Google Shape;989;p47"/>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836913" y="1562173"/>
            <a:ext cx="590650" cy="242179"/>
          </a:xfrm>
          <a:prstGeom prst="rect">
            <a:avLst/>
          </a:prstGeom>
          <a:noFill/>
          <a:ln>
            <a:noFill/>
          </a:ln>
        </p:spPr>
      </p:pic>
      <p:pic>
        <p:nvPicPr>
          <p:cNvPr id="990" name="Google Shape;990;p47"/>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565798" y="3238038"/>
            <a:ext cx="432350" cy="194580"/>
          </a:xfrm>
          <a:prstGeom prst="rect">
            <a:avLst/>
          </a:prstGeom>
          <a:noFill/>
          <a:ln>
            <a:noFill/>
          </a:ln>
        </p:spPr>
      </p:pic>
      <p:pic>
        <p:nvPicPr>
          <p:cNvPr id="991" name="Google Shape;991;p47"/>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4350051" y="3212809"/>
            <a:ext cx="414925" cy="245038"/>
          </a:xfrm>
          <a:prstGeom prst="rect">
            <a:avLst/>
          </a:prstGeom>
          <a:noFill/>
          <a:ln>
            <a:noFill/>
          </a:ln>
        </p:spPr>
      </p:pic>
      <p:pic>
        <p:nvPicPr>
          <p:cNvPr id="992" name="Google Shape;992;p47"/>
          <p:cNvPicPr preferRelativeResize="0"/>
          <p:nvPr/>
        </p:nvPicPr>
        <p:blipFill rotWithShape="1">
          <a:blip r:embed="rId85" cstate="print">
            <a:alphaModFix/>
            <a:extLst>
              <a:ext uri="{28A0092B-C50C-407E-A947-70E740481C1C}">
                <a14:useLocalDpi xmlns:a14="http://schemas.microsoft.com/office/drawing/2010/main"/>
              </a:ext>
            </a:extLst>
          </a:blip>
          <a:srcRect/>
          <a:stretch/>
        </p:blipFill>
        <p:spPr>
          <a:xfrm>
            <a:off x="2624799" y="4295333"/>
            <a:ext cx="636000" cy="251307"/>
          </a:xfrm>
          <a:prstGeom prst="rect">
            <a:avLst/>
          </a:prstGeom>
          <a:noFill/>
          <a:ln>
            <a:noFill/>
          </a:ln>
        </p:spPr>
      </p:pic>
      <p:pic>
        <p:nvPicPr>
          <p:cNvPr id="993" name="Google Shape;993;p47"/>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2001887" y="3805750"/>
            <a:ext cx="548700" cy="149987"/>
          </a:xfrm>
          <a:prstGeom prst="rect">
            <a:avLst/>
          </a:prstGeom>
          <a:noFill/>
          <a:ln>
            <a:noFill/>
          </a:ln>
        </p:spPr>
      </p:pic>
      <p:pic>
        <p:nvPicPr>
          <p:cNvPr id="994" name="Google Shape;994;p47"/>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3076549" y="1053488"/>
            <a:ext cx="817775" cy="188088"/>
          </a:xfrm>
          <a:prstGeom prst="rect">
            <a:avLst/>
          </a:prstGeom>
          <a:noFill/>
          <a:ln>
            <a:noFill/>
          </a:ln>
        </p:spPr>
      </p:pic>
      <p:pic>
        <p:nvPicPr>
          <p:cNvPr id="995" name="Google Shape;995;p47"/>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8234295" y="2595501"/>
            <a:ext cx="414925" cy="417711"/>
          </a:xfrm>
          <a:prstGeom prst="rect">
            <a:avLst/>
          </a:prstGeom>
          <a:noFill/>
          <a:ln>
            <a:noFill/>
          </a:ln>
        </p:spPr>
      </p:pic>
      <p:pic>
        <p:nvPicPr>
          <p:cNvPr id="996" name="Google Shape;996;p47"/>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5541143" y="2754065"/>
            <a:ext cx="548625" cy="100585"/>
          </a:xfrm>
          <a:prstGeom prst="rect">
            <a:avLst/>
          </a:prstGeom>
          <a:noFill/>
          <a:ln>
            <a:noFill/>
          </a:ln>
        </p:spPr>
      </p:pic>
      <p:pic>
        <p:nvPicPr>
          <p:cNvPr id="997" name="Google Shape;997;p47"/>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7139135" y="4252777"/>
            <a:ext cx="414925" cy="336418"/>
          </a:xfrm>
          <a:prstGeom prst="rect">
            <a:avLst/>
          </a:prstGeom>
          <a:noFill/>
          <a:ln>
            <a:noFill/>
          </a:ln>
        </p:spPr>
      </p:pic>
      <p:pic>
        <p:nvPicPr>
          <p:cNvPr id="998" name="Google Shape;998;p47"/>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8677641" y="2685857"/>
            <a:ext cx="474000" cy="237000"/>
          </a:xfrm>
          <a:prstGeom prst="rect">
            <a:avLst/>
          </a:prstGeom>
          <a:noFill/>
          <a:ln>
            <a:noFill/>
          </a:ln>
        </p:spPr>
      </p:pic>
      <p:pic>
        <p:nvPicPr>
          <p:cNvPr id="999" name="Google Shape;999;p47"/>
          <p:cNvPicPr preferRelativeResize="0"/>
          <p:nvPr/>
        </p:nvPicPr>
        <p:blipFill rotWithShape="1">
          <a:blip r:embed="rId92" cstate="print">
            <a:alphaModFix/>
            <a:extLst>
              <a:ext uri="{28A0092B-C50C-407E-A947-70E740481C1C}">
                <a14:useLocalDpi xmlns:a14="http://schemas.microsoft.com/office/drawing/2010/main"/>
              </a:ext>
            </a:extLst>
          </a:blip>
          <a:srcRect/>
          <a:stretch/>
        </p:blipFill>
        <p:spPr>
          <a:xfrm>
            <a:off x="6802848" y="3282789"/>
            <a:ext cx="473950" cy="105077"/>
          </a:xfrm>
          <a:prstGeom prst="rect">
            <a:avLst/>
          </a:prstGeom>
          <a:noFill/>
          <a:ln>
            <a:noFill/>
          </a:ln>
        </p:spPr>
      </p:pic>
      <p:pic>
        <p:nvPicPr>
          <p:cNvPr id="1000" name="Google Shape;1000;p47"/>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8647451" y="1538102"/>
            <a:ext cx="473950" cy="290320"/>
          </a:xfrm>
          <a:prstGeom prst="rect">
            <a:avLst/>
          </a:prstGeom>
          <a:noFill/>
          <a:ln>
            <a:noFill/>
          </a:ln>
        </p:spPr>
      </p:pic>
      <p:pic>
        <p:nvPicPr>
          <p:cNvPr id="1001" name="Google Shape;1001;p47"/>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1252714" y="4319779"/>
            <a:ext cx="697975" cy="202415"/>
          </a:xfrm>
          <a:prstGeom prst="rect">
            <a:avLst/>
          </a:prstGeom>
          <a:noFill/>
          <a:ln>
            <a:noFill/>
          </a:ln>
        </p:spPr>
      </p:pic>
      <p:pic>
        <p:nvPicPr>
          <p:cNvPr id="1002" name="Google Shape;1002;p47"/>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5933170" y="3059955"/>
            <a:ext cx="381850" cy="550745"/>
          </a:xfrm>
          <a:prstGeom prst="rect">
            <a:avLst/>
          </a:prstGeom>
          <a:noFill/>
          <a:ln>
            <a:noFill/>
          </a:ln>
        </p:spPr>
      </p:pic>
      <p:pic>
        <p:nvPicPr>
          <p:cNvPr id="1003" name="Google Shape;1003;p47"/>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25050" y="1549940"/>
            <a:ext cx="661100" cy="266644"/>
          </a:xfrm>
          <a:prstGeom prst="rect">
            <a:avLst/>
          </a:prstGeom>
          <a:noFill/>
          <a:ln>
            <a:noFill/>
          </a:ln>
        </p:spPr>
      </p:pic>
      <p:pic>
        <p:nvPicPr>
          <p:cNvPr id="1004" name="Google Shape;1004;p47"/>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4817965" y="3245192"/>
            <a:ext cx="594300" cy="180271"/>
          </a:xfrm>
          <a:prstGeom prst="rect">
            <a:avLst/>
          </a:prstGeom>
          <a:noFill/>
          <a:ln>
            <a:noFill/>
          </a:ln>
        </p:spPr>
      </p:pic>
      <p:pic>
        <p:nvPicPr>
          <p:cNvPr id="1005" name="Google Shape;1005;p47"/>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4790259" y="3708993"/>
            <a:ext cx="316025" cy="343502"/>
          </a:xfrm>
          <a:prstGeom prst="rect">
            <a:avLst/>
          </a:prstGeom>
          <a:noFill/>
          <a:ln>
            <a:noFill/>
          </a:ln>
        </p:spPr>
      </p:pic>
      <p:pic>
        <p:nvPicPr>
          <p:cNvPr id="1006" name="Google Shape;1006;p47"/>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8748325" y="3685744"/>
            <a:ext cx="390000" cy="390000"/>
          </a:xfrm>
          <a:prstGeom prst="rect">
            <a:avLst/>
          </a:prstGeom>
          <a:noFill/>
          <a:ln>
            <a:noFill/>
          </a:ln>
        </p:spPr>
      </p:pic>
      <p:pic>
        <p:nvPicPr>
          <p:cNvPr id="1007" name="Google Shape;1007;p47"/>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1485977" y="3231078"/>
            <a:ext cx="548700" cy="208500"/>
          </a:xfrm>
          <a:prstGeom prst="rect">
            <a:avLst/>
          </a:prstGeom>
          <a:noFill/>
          <a:ln>
            <a:noFill/>
          </a:ln>
        </p:spPr>
      </p:pic>
      <p:pic>
        <p:nvPicPr>
          <p:cNvPr id="1008" name="Google Shape;1008;p47"/>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5258044" y="1069444"/>
            <a:ext cx="743700" cy="156177"/>
          </a:xfrm>
          <a:prstGeom prst="rect">
            <a:avLst/>
          </a:prstGeom>
          <a:noFill/>
          <a:ln>
            <a:noFill/>
          </a:ln>
        </p:spPr>
      </p:pic>
      <p:pic>
        <p:nvPicPr>
          <p:cNvPr id="1009" name="Google Shape;1009;p47"/>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2103154" y="2027561"/>
            <a:ext cx="316025" cy="438924"/>
          </a:xfrm>
          <a:prstGeom prst="rect">
            <a:avLst/>
          </a:prstGeom>
          <a:noFill/>
          <a:ln>
            <a:noFill/>
          </a:ln>
        </p:spPr>
      </p:pic>
      <p:pic>
        <p:nvPicPr>
          <p:cNvPr id="1010" name="Google Shape;1010;p47"/>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7973428" y="3237708"/>
            <a:ext cx="513750" cy="195239"/>
          </a:xfrm>
          <a:prstGeom prst="rect">
            <a:avLst/>
          </a:prstGeom>
          <a:noFill/>
          <a:ln>
            <a:noFill/>
          </a:ln>
        </p:spPr>
      </p:pic>
      <p:pic>
        <p:nvPicPr>
          <p:cNvPr id="1011" name="Google Shape;1011;p47"/>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8540167" y="3249684"/>
            <a:ext cx="590650" cy="171288"/>
          </a:xfrm>
          <a:prstGeom prst="rect">
            <a:avLst/>
          </a:prstGeom>
          <a:noFill/>
          <a:ln>
            <a:noFill/>
          </a:ln>
        </p:spPr>
      </p:pic>
      <p:pic>
        <p:nvPicPr>
          <p:cNvPr id="1012" name="Google Shape;1012;p47"/>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3783336" y="3266076"/>
            <a:ext cx="513725" cy="138504"/>
          </a:xfrm>
          <a:prstGeom prst="rect">
            <a:avLst/>
          </a:prstGeom>
          <a:noFill/>
          <a:ln>
            <a:noFill/>
          </a:ln>
        </p:spPr>
      </p:pic>
      <p:pic>
        <p:nvPicPr>
          <p:cNvPr id="1013" name="Google Shape;1013;p47"/>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4478464" y="4193838"/>
            <a:ext cx="414925" cy="454297"/>
          </a:xfrm>
          <a:prstGeom prst="rect">
            <a:avLst/>
          </a:prstGeom>
          <a:noFill/>
          <a:ln>
            <a:noFill/>
          </a:ln>
        </p:spPr>
      </p:pic>
      <p:pic>
        <p:nvPicPr>
          <p:cNvPr id="1014" name="Google Shape;1014;p47"/>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6190710" y="2176506"/>
            <a:ext cx="661100" cy="141035"/>
          </a:xfrm>
          <a:prstGeom prst="rect">
            <a:avLst/>
          </a:prstGeom>
          <a:noFill/>
          <a:ln>
            <a:noFill/>
          </a:ln>
        </p:spPr>
      </p:pic>
      <p:pic>
        <p:nvPicPr>
          <p:cNvPr id="1015" name="Google Shape;1015;p47"/>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8284941" y="3688310"/>
            <a:ext cx="390000" cy="384868"/>
          </a:xfrm>
          <a:prstGeom prst="rect">
            <a:avLst/>
          </a:prstGeom>
          <a:noFill/>
          <a:ln>
            <a:noFill/>
          </a:ln>
        </p:spPr>
      </p:pic>
      <p:pic>
        <p:nvPicPr>
          <p:cNvPr id="1016" name="Google Shape;1016;p47"/>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3835365" y="3802980"/>
            <a:ext cx="471325" cy="155527"/>
          </a:xfrm>
          <a:prstGeom prst="rect">
            <a:avLst/>
          </a:prstGeom>
          <a:noFill/>
          <a:ln>
            <a:noFill/>
          </a:ln>
        </p:spPr>
      </p:pic>
      <p:pic>
        <p:nvPicPr>
          <p:cNvPr id="1017" name="Google Shape;1017;p47"/>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5465255" y="3127865"/>
            <a:ext cx="414925" cy="414925"/>
          </a:xfrm>
          <a:prstGeom prst="rect">
            <a:avLst/>
          </a:prstGeom>
          <a:noFill/>
          <a:ln>
            <a:noFill/>
          </a:ln>
        </p:spPr>
      </p:pic>
    </p:spTree>
    <p:extLst>
      <p:ext uri="{BB962C8B-B14F-4D97-AF65-F5344CB8AC3E}">
        <p14:creationId xmlns:p14="http://schemas.microsoft.com/office/powerpoint/2010/main" val="8637655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48"/>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dirty="0"/>
              <a:t>CNCF </a:t>
            </a:r>
            <a:r>
              <a:rPr lang="zh-CN" altLang="en-US" dirty="0"/>
              <a:t>会员权益</a:t>
            </a:r>
            <a:endParaRPr dirty="0"/>
          </a:p>
        </p:txBody>
      </p:sp>
      <p:sp>
        <p:nvSpPr>
          <p:cNvPr id="1017" name="Google Shape;1017;p48"/>
          <p:cNvSpPr txBox="1">
            <a:spLocks noGrp="1"/>
          </p:cNvSpPr>
          <p:nvPr>
            <p:ph type="subTitle" idx="1"/>
          </p:nvPr>
        </p:nvSpPr>
        <p:spPr>
          <a:xfrm>
            <a:off x="623850" y="2665575"/>
            <a:ext cx="6838200" cy="604800"/>
          </a:xfrm>
          <a:prstGeom prst="rect">
            <a:avLst/>
          </a:prstGeom>
        </p:spPr>
        <p:txBody>
          <a:bodyPr spcFirstLastPara="1" wrap="square" lIns="91425" tIns="91425" rIns="91425" bIns="91425" anchor="t" anchorCtr="0">
            <a:noAutofit/>
          </a:bodyPr>
          <a:lstStyle/>
          <a:p>
            <a:pPr lvl="0"/>
            <a:r>
              <a:rPr lang="en-US" dirty="0"/>
              <a:t>CNCF </a:t>
            </a:r>
            <a:r>
              <a:rPr lang="zh-CN" altLang="en-US" dirty="0"/>
              <a:t>旨在加强跨公司之间的协作，以及与我们的中立</a:t>
            </a:r>
            <a:r>
              <a:rPr lang="en-US" altLang="zh-CN" dirty="0"/>
              <a:t>IP</a:t>
            </a:r>
            <a:r>
              <a:rPr lang="zh-CN" altLang="en-US" dirty="0"/>
              <a:t>区域的互操作性，丰富贡献者项目，最重要的是，赢得最终用户对我们的信任。</a:t>
            </a:r>
            <a:endParaRPr dirty="0"/>
          </a:p>
          <a:p>
            <a:pPr marL="0" lvl="0" indent="0" algn="l" rtl="0">
              <a:spcBef>
                <a:spcPts val="0"/>
              </a:spcBef>
              <a:spcAft>
                <a:spcPts val="0"/>
              </a:spcAft>
              <a:buNone/>
            </a:pPr>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11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lnSpc>
                <a:spcPct val="115000"/>
              </a:lnSpc>
              <a:spcBef>
                <a:spcPts val="0"/>
              </a:spcBef>
              <a:spcAft>
                <a:spcPts val="0"/>
              </a:spcAft>
              <a:buClr>
                <a:schemeClr val="dk1"/>
              </a:buClr>
              <a:buSzPts val="1100"/>
              <a:buFont typeface="Arial"/>
              <a:buNone/>
            </a:pPr>
            <a:r>
              <a:rPr lang="en-US" sz="2400" dirty="0"/>
              <a:t> </a:t>
            </a:r>
            <a:r>
              <a:rPr lang="zh-CN" altLang="en-US" sz="2400" dirty="0"/>
              <a:t>会员价值所在</a:t>
            </a:r>
            <a:endParaRPr sz="1100" dirty="0">
              <a:solidFill>
                <a:schemeClr val="dk1"/>
              </a:solidFill>
              <a:latin typeface="Arial"/>
              <a:ea typeface="Arial"/>
              <a:cs typeface="Arial"/>
              <a:sym typeface="Arial"/>
            </a:endParaRPr>
          </a:p>
        </p:txBody>
      </p:sp>
      <p:sp>
        <p:nvSpPr>
          <p:cNvPr id="1353" name="Google Shape;1353;p113"/>
          <p:cNvSpPr txBox="1"/>
          <p:nvPr/>
        </p:nvSpPr>
        <p:spPr>
          <a:xfrm>
            <a:off x="333375" y="955650"/>
            <a:ext cx="7619400" cy="48195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b="1" dirty="0">
                <a:solidFill>
                  <a:schemeClr val="accent2"/>
                </a:solidFill>
                <a:latin typeface="Century Gothic"/>
                <a:ea typeface="Century Gothic"/>
                <a:cs typeface="Century Gothic"/>
                <a:sym typeface="Century Gothic"/>
              </a:rPr>
              <a:t>加入</a:t>
            </a:r>
            <a:r>
              <a:rPr lang="en-US" altLang="zh-CN" b="1" dirty="0">
                <a:solidFill>
                  <a:schemeClr val="accent2"/>
                </a:solidFill>
                <a:latin typeface="Century Gothic"/>
                <a:ea typeface="Century Gothic"/>
                <a:cs typeface="Century Gothic"/>
                <a:sym typeface="Century Gothic"/>
              </a:rPr>
              <a:t>CNCF</a:t>
            </a:r>
            <a:r>
              <a:rPr lang="zh-CN" altLang="en-US" b="1" dirty="0">
                <a:solidFill>
                  <a:schemeClr val="accent2"/>
                </a:solidFill>
                <a:latin typeface="Century Gothic"/>
                <a:ea typeface="Century Gothic"/>
                <a:cs typeface="Century Gothic"/>
                <a:sym typeface="Century Gothic"/>
              </a:rPr>
              <a:t>的会员主要是希望在云原生生态系统的支持和发展中扮演积极的角色。</a:t>
            </a:r>
            <a:endParaRPr dirty="0"/>
          </a:p>
        </p:txBody>
      </p:sp>
      <p:sp>
        <p:nvSpPr>
          <p:cNvPr id="1354" name="Google Shape;1354;p113"/>
          <p:cNvSpPr/>
          <p:nvPr/>
        </p:nvSpPr>
        <p:spPr>
          <a:xfrm>
            <a:off x="280875" y="1666600"/>
            <a:ext cx="8538900" cy="4170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1" dirty="0">
                <a:solidFill>
                  <a:srgbClr val="FFFFFF"/>
                </a:solidFill>
                <a:latin typeface="Century Gothic"/>
                <a:ea typeface="Century Gothic"/>
                <a:cs typeface="Century Gothic"/>
                <a:sym typeface="Century Gothic"/>
              </a:rPr>
              <a:t>CNCF </a:t>
            </a:r>
            <a:r>
              <a:rPr lang="zh-CN" altLang="en-US" sz="2000" b="1" dirty="0">
                <a:solidFill>
                  <a:srgbClr val="FFFFFF"/>
                </a:solidFill>
                <a:latin typeface="Century Gothic"/>
                <a:ea typeface="Century Gothic"/>
                <a:cs typeface="Century Gothic"/>
                <a:sym typeface="Century Gothic"/>
              </a:rPr>
              <a:t>会员能够享受以下益处</a:t>
            </a:r>
            <a:r>
              <a:rPr lang="en-US" sz="2000" b="1" dirty="0">
                <a:solidFill>
                  <a:srgbClr val="FFFFFF"/>
                </a:solidFill>
                <a:latin typeface="Century Gothic"/>
                <a:ea typeface="Century Gothic"/>
                <a:cs typeface="Century Gothic"/>
                <a:sym typeface="Century Gothic"/>
              </a:rPr>
              <a:t>:</a:t>
            </a:r>
            <a:endParaRPr dirty="0"/>
          </a:p>
        </p:txBody>
      </p:sp>
      <p:sp>
        <p:nvSpPr>
          <p:cNvPr id="1355" name="Google Shape;1355;p113"/>
          <p:cNvSpPr txBox="1"/>
          <p:nvPr/>
        </p:nvSpPr>
        <p:spPr>
          <a:xfrm>
            <a:off x="6309865" y="3059425"/>
            <a:ext cx="2383561" cy="1939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9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r>
              <a:rPr lang="zh-CN" altLang="en-US" b="1" dirty="0">
                <a:solidFill>
                  <a:srgbClr val="5E005E"/>
                </a:solidFill>
                <a:latin typeface="Century Gothic"/>
                <a:ea typeface="Century Gothic"/>
                <a:cs typeface="Century Gothic"/>
                <a:sym typeface="Century Gothic"/>
              </a:rPr>
              <a:t>树立思想领导地位</a:t>
            </a:r>
            <a:endParaRPr b="1" dirty="0">
              <a:solidFill>
                <a:srgbClr val="5E005E"/>
              </a:solidFill>
              <a:latin typeface="Century Gothic"/>
              <a:ea typeface="Century Gothic"/>
              <a:cs typeface="Century Gothic"/>
              <a:sym typeface="Century Gothic"/>
            </a:endParaRPr>
          </a:p>
        </p:txBody>
      </p:sp>
      <p:sp>
        <p:nvSpPr>
          <p:cNvPr id="1356" name="Google Shape;1356;p113"/>
          <p:cNvSpPr txBox="1"/>
          <p:nvPr/>
        </p:nvSpPr>
        <p:spPr>
          <a:xfrm>
            <a:off x="1033670" y="3940565"/>
            <a:ext cx="2240985" cy="710948"/>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chemeClr val="accent1"/>
                </a:solidFill>
                <a:latin typeface="Century Gothic"/>
                <a:ea typeface="Century Gothic"/>
                <a:cs typeface="Century Gothic"/>
                <a:sym typeface="Century Gothic"/>
              </a:rPr>
              <a:t>扩大</a:t>
            </a:r>
            <a:r>
              <a:rPr lang="zh-CN" altLang="en-US" b="1">
                <a:solidFill>
                  <a:schemeClr val="accent1"/>
                </a:solidFill>
                <a:latin typeface="Century Gothic"/>
                <a:ea typeface="Century Gothic"/>
                <a:cs typeface="Century Gothic"/>
                <a:sym typeface="Century Gothic"/>
              </a:rPr>
              <a:t>市场活动映像，</a:t>
            </a:r>
            <a:r>
              <a:rPr lang="zh-CN" altLang="en-US" b="1" dirty="0">
                <a:solidFill>
                  <a:schemeClr val="accent1"/>
                </a:solidFill>
                <a:latin typeface="Century Gothic"/>
                <a:ea typeface="Century Gothic"/>
                <a:cs typeface="Century Gothic"/>
                <a:sym typeface="Century Gothic"/>
              </a:rPr>
              <a:t>提高</a:t>
            </a:r>
            <a:r>
              <a:rPr lang="zh-CN" altLang="en-US" b="1">
                <a:solidFill>
                  <a:schemeClr val="accent1"/>
                </a:solidFill>
                <a:latin typeface="Century Gothic"/>
                <a:ea typeface="Century Gothic"/>
                <a:cs typeface="Century Gothic"/>
                <a:sym typeface="Century Gothic"/>
              </a:rPr>
              <a:t>品牌知名度</a:t>
            </a:r>
            <a:endParaRPr dirty="0"/>
          </a:p>
        </p:txBody>
      </p:sp>
      <p:sp>
        <p:nvSpPr>
          <p:cNvPr id="1357" name="Google Shape;1357;p113"/>
          <p:cNvSpPr txBox="1"/>
          <p:nvPr/>
        </p:nvSpPr>
        <p:spPr>
          <a:xfrm>
            <a:off x="3823375" y="4014300"/>
            <a:ext cx="2232868" cy="637213"/>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rgbClr val="770E6A"/>
                </a:solidFill>
                <a:latin typeface="Century Gothic"/>
                <a:ea typeface="Century Gothic"/>
                <a:cs typeface="Century Gothic"/>
                <a:sym typeface="Century Gothic"/>
              </a:rPr>
              <a:t>提高社区参与度</a:t>
            </a:r>
            <a:endParaRPr dirty="0"/>
          </a:p>
        </p:txBody>
      </p:sp>
      <p:pic>
        <p:nvPicPr>
          <p:cNvPr id="1358" name="Google Shape;1358;p11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318763" y="2312200"/>
            <a:ext cx="1718401" cy="1640926"/>
          </a:xfrm>
          <a:prstGeom prst="rect">
            <a:avLst/>
          </a:prstGeom>
          <a:noFill/>
          <a:ln>
            <a:noFill/>
          </a:ln>
        </p:spPr>
      </p:pic>
      <p:pic>
        <p:nvPicPr>
          <p:cNvPr id="1359" name="Google Shape;1359;p11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382000" y="2341124"/>
            <a:ext cx="1718400" cy="1642084"/>
          </a:xfrm>
          <a:prstGeom prst="rect">
            <a:avLst/>
          </a:prstGeom>
          <a:noFill/>
          <a:ln>
            <a:noFill/>
          </a:ln>
        </p:spPr>
      </p:pic>
      <p:sp>
        <p:nvSpPr>
          <p:cNvPr id="1360" name="Google Shape;1360;p113"/>
          <p:cNvSpPr/>
          <p:nvPr/>
        </p:nvSpPr>
        <p:spPr>
          <a:xfrm>
            <a:off x="820825" y="2377275"/>
            <a:ext cx="491700" cy="491700"/>
          </a:xfrm>
          <a:prstGeom prst="ellipse">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1</a:t>
            </a:r>
            <a:endParaRPr sz="2200" b="1">
              <a:solidFill>
                <a:srgbClr val="FFFFFF"/>
              </a:solidFill>
              <a:latin typeface="Century Gothic"/>
              <a:ea typeface="Century Gothic"/>
              <a:cs typeface="Century Gothic"/>
              <a:sym typeface="Century Gothic"/>
            </a:endParaRPr>
          </a:p>
        </p:txBody>
      </p:sp>
      <p:sp>
        <p:nvSpPr>
          <p:cNvPr id="1361" name="Google Shape;1361;p113"/>
          <p:cNvSpPr/>
          <p:nvPr/>
        </p:nvSpPr>
        <p:spPr>
          <a:xfrm>
            <a:off x="3331675" y="2377275"/>
            <a:ext cx="491700" cy="491700"/>
          </a:xfrm>
          <a:prstGeom prst="ellipse">
            <a:avLst/>
          </a:prstGeom>
          <a:solidFill>
            <a:srgbClr val="9E1A6F"/>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2</a:t>
            </a:r>
            <a:endParaRPr sz="2200" b="1">
              <a:solidFill>
                <a:srgbClr val="FFFFFF"/>
              </a:solidFill>
              <a:latin typeface="Century Gothic"/>
              <a:ea typeface="Century Gothic"/>
              <a:cs typeface="Century Gothic"/>
              <a:sym typeface="Century Gothic"/>
            </a:endParaRPr>
          </a:p>
        </p:txBody>
      </p:sp>
      <p:sp>
        <p:nvSpPr>
          <p:cNvPr id="1362" name="Google Shape;1362;p113"/>
          <p:cNvSpPr/>
          <p:nvPr/>
        </p:nvSpPr>
        <p:spPr>
          <a:xfrm>
            <a:off x="5854600" y="2377275"/>
            <a:ext cx="491700" cy="491700"/>
          </a:xfrm>
          <a:prstGeom prst="ellipse">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3</a:t>
            </a:r>
            <a:endParaRPr sz="2200" b="1">
              <a:solidFill>
                <a:srgbClr val="FFFFFF"/>
              </a:solidFill>
              <a:latin typeface="Century Gothic"/>
              <a:ea typeface="Century Gothic"/>
              <a:cs typeface="Century Gothic"/>
              <a:sym typeface="Century Gothic"/>
            </a:endParaRPr>
          </a:p>
        </p:txBody>
      </p:sp>
      <p:pic>
        <p:nvPicPr>
          <p:cNvPr id="1363" name="Google Shape;1363;p11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966038" y="2312197"/>
            <a:ext cx="1541485" cy="1704299"/>
          </a:xfrm>
          <a:prstGeom prst="rect">
            <a:avLst/>
          </a:prstGeom>
          <a:noFill/>
          <a:ln>
            <a:noFill/>
          </a:ln>
        </p:spPr>
      </p:pic>
    </p:spTree>
    <p:extLst>
      <p:ext uri="{BB962C8B-B14F-4D97-AF65-F5344CB8AC3E}">
        <p14:creationId xmlns:p14="http://schemas.microsoft.com/office/powerpoint/2010/main" val="12051405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14"/>
          <p:cNvSpPr/>
          <p:nvPr/>
        </p:nvSpPr>
        <p:spPr>
          <a:xfrm>
            <a:off x="414650" y="1511725"/>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69" name="Google Shape;1369;p114"/>
          <p:cNvSpPr txBox="1">
            <a:spLocks noGrp="1"/>
          </p:cNvSpPr>
          <p:nvPr>
            <p:ph type="title"/>
          </p:nvPr>
        </p:nvSpPr>
        <p:spPr>
          <a:xfrm>
            <a:off x="5619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扩大市场推广活动，提高品牌知名度</a:t>
            </a:r>
            <a:endParaRPr dirty="0"/>
          </a:p>
        </p:txBody>
      </p:sp>
      <p:sp>
        <p:nvSpPr>
          <p:cNvPr id="1370" name="Google Shape;1370;p114"/>
          <p:cNvSpPr txBox="1"/>
          <p:nvPr/>
        </p:nvSpPr>
        <p:spPr>
          <a:xfrm>
            <a:off x="1108175" y="1468375"/>
            <a:ext cx="3681900" cy="30000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dk1"/>
              </a:buClr>
              <a:buSzPts val="1100"/>
              <a:buFont typeface="Arial"/>
              <a:buNone/>
            </a:pP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300" dirty="0">
                <a:solidFill>
                  <a:schemeClr val="dk1"/>
                </a:solidFill>
                <a:latin typeface="Century Gothic"/>
                <a:ea typeface="Century Gothic"/>
                <a:cs typeface="Century Gothic"/>
                <a:sym typeface="Century Gothic"/>
              </a:rPr>
              <a:t> </a:t>
            </a:r>
            <a:endParaRPr sz="13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3"/>
              </a:rPr>
              <a:t>CNCF </a:t>
            </a:r>
            <a:r>
              <a:rPr lang="zh-CN" altLang="en-US" sz="1300" b="1" u="sng" dirty="0">
                <a:solidFill>
                  <a:schemeClr val="accent2"/>
                </a:solidFill>
                <a:latin typeface="Century Gothic"/>
                <a:ea typeface="Century Gothic"/>
                <a:cs typeface="Century Gothic"/>
                <a:sym typeface="Century Gothic"/>
                <a:hlinkClick r:id="rId3"/>
              </a:rPr>
              <a:t>市场委员会</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加入市场委员会，在这里与云原生领域的同行们欢聚一堂</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CNCF Webinars</a:t>
            </a:r>
            <a:endParaRPr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一个成本经济的平台，可以向社区新老会员展现您公司在最佳运行方式、趋势、即新技术方面的思维领导力。</a:t>
            </a:r>
            <a:endParaRPr sz="11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CNCF </a:t>
            </a:r>
            <a:r>
              <a:rPr lang="zh-CN" altLang="en-US" sz="1300" b="1" u="sng" dirty="0">
                <a:solidFill>
                  <a:schemeClr val="accent2"/>
                </a:solidFill>
                <a:latin typeface="Century Gothic"/>
                <a:ea typeface="Century Gothic"/>
                <a:cs typeface="Century Gothic"/>
                <a:sym typeface="Century Gothic"/>
              </a:rPr>
              <a:t>博客</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一个可以展现您思维领导力和行业评论的平台，还可以分享</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项目的技术攻略等内容。</a:t>
            </a:r>
            <a:endParaRPr sz="11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p:txBody>
      </p:sp>
      <p:sp>
        <p:nvSpPr>
          <p:cNvPr id="1371" name="Google Shape;1371;p114"/>
          <p:cNvSpPr/>
          <p:nvPr/>
        </p:nvSpPr>
        <p:spPr>
          <a:xfrm>
            <a:off x="411224" y="741077"/>
            <a:ext cx="8246700" cy="6207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zh-CN" altLang="en-US" sz="1300" b="1" dirty="0">
                <a:solidFill>
                  <a:srgbClr val="FFFFFF"/>
                </a:solidFill>
                <a:latin typeface="Century Gothic"/>
                <a:ea typeface="Century Gothic"/>
                <a:cs typeface="Century Gothic"/>
                <a:sym typeface="Century Gothic"/>
              </a:rPr>
              <a:t>通过</a:t>
            </a:r>
            <a:r>
              <a:rPr lang="en-US" altLang="zh-CN" sz="1300" b="1" dirty="0">
                <a:solidFill>
                  <a:srgbClr val="FFFFFF"/>
                </a:solidFill>
                <a:latin typeface="Century Gothic"/>
                <a:ea typeface="Century Gothic"/>
                <a:cs typeface="Century Gothic"/>
                <a:sym typeface="Century Gothic"/>
              </a:rPr>
              <a:t>CNCF</a:t>
            </a:r>
            <a:r>
              <a:rPr lang="zh-CN" altLang="en-US" sz="1300" b="1" dirty="0">
                <a:solidFill>
                  <a:srgbClr val="FFFFFF"/>
                </a:solidFill>
                <a:latin typeface="Century Gothic"/>
                <a:ea typeface="Century Gothic"/>
                <a:cs typeface="Century Gothic"/>
                <a:sym typeface="Century Gothic"/>
              </a:rPr>
              <a:t>市场推广活动，扩大您在社区的触角和知名度</a:t>
            </a:r>
            <a:r>
              <a:rPr lang="en-US" sz="1300" b="1" dirty="0">
                <a:solidFill>
                  <a:srgbClr val="FFFFFF"/>
                </a:solidFill>
                <a:latin typeface="Century Gothic"/>
                <a:ea typeface="Century Gothic"/>
                <a:cs typeface="Century Gothic"/>
                <a:sym typeface="Century Gothic"/>
              </a:rPr>
              <a:t>. </a:t>
            </a:r>
            <a:br>
              <a:rPr lang="en-US" sz="1300" b="1" dirty="0">
                <a:solidFill>
                  <a:srgbClr val="FFFFFF"/>
                </a:solidFill>
                <a:latin typeface="Century Gothic"/>
                <a:ea typeface="Century Gothic"/>
                <a:cs typeface="Century Gothic"/>
                <a:sym typeface="Century Gothic"/>
              </a:rPr>
            </a:br>
            <a:r>
              <a:rPr lang="zh-CN" altLang="en-US" sz="1300" b="1" dirty="0">
                <a:solidFill>
                  <a:srgbClr val="FFFFFF"/>
                </a:solidFill>
                <a:latin typeface="Century Gothic"/>
                <a:ea typeface="Century Gothic"/>
                <a:cs typeface="Century Gothic"/>
                <a:sym typeface="Century Gothic"/>
              </a:rPr>
              <a:t>会员可以参与以下活动</a:t>
            </a:r>
            <a:r>
              <a:rPr lang="en-US" sz="1300" b="1" dirty="0">
                <a:solidFill>
                  <a:srgbClr val="FFFFFF"/>
                </a:solidFill>
                <a:latin typeface="Century Gothic"/>
                <a:ea typeface="Century Gothic"/>
                <a:cs typeface="Century Gothic"/>
                <a:sym typeface="Century Gothic"/>
              </a:rPr>
              <a:t>:</a:t>
            </a:r>
            <a:endParaRPr sz="1300" b="1" dirty="0">
              <a:solidFill>
                <a:srgbClr val="FFFFFF"/>
              </a:solidFill>
            </a:endParaRPr>
          </a:p>
        </p:txBody>
      </p:sp>
      <p:sp>
        <p:nvSpPr>
          <p:cNvPr id="1372" name="Google Shape;1372;p114"/>
          <p:cNvSpPr txBox="1"/>
          <p:nvPr/>
        </p:nvSpPr>
        <p:spPr>
          <a:xfrm>
            <a:off x="5328561" y="1517689"/>
            <a:ext cx="3329363" cy="3483075"/>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6"/>
              </a:rPr>
              <a:t>Kubernetes Blogs</a:t>
            </a:r>
            <a:r>
              <a:rPr lang="en-US" sz="1300" b="1" dirty="0">
                <a:solidFill>
                  <a:schemeClr val="accent2"/>
                </a:solidFill>
                <a:latin typeface="Century Gothic"/>
                <a:ea typeface="Century Gothic"/>
                <a:cs typeface="Century Gothic"/>
                <a:sym typeface="Century Gothic"/>
              </a:rPr>
              <a:t> +</a:t>
            </a:r>
            <a:r>
              <a:rPr lang="en-US" sz="1300" b="1" u="sng" dirty="0">
                <a:solidFill>
                  <a:schemeClr val="accent2"/>
                </a:solidFill>
                <a:latin typeface="Century Gothic"/>
                <a:ea typeface="Century Gothic"/>
                <a:cs typeface="Century Gothic"/>
                <a:sym typeface="Century Gothic"/>
                <a:hlinkClick r:id="rId7"/>
              </a:rPr>
              <a:t> KubeWeekly</a:t>
            </a:r>
            <a:endParaRPr sz="1300" b="1" u="sng" dirty="0">
              <a:solidFill>
                <a:schemeClr val="accent2"/>
              </a:solidFill>
              <a:latin typeface="Century Gothic"/>
              <a:ea typeface="Century Gothic"/>
              <a:cs typeface="Century Gothic"/>
              <a:sym typeface="Century Gothic"/>
              <a:hlinkClick r:id="rId7"/>
            </a:endParaRPr>
          </a:p>
          <a:p>
            <a:pPr lvl="0">
              <a:lnSpc>
                <a:spcPct val="115000"/>
              </a:lnSpc>
            </a:pPr>
            <a:r>
              <a:rPr lang="zh-CN" altLang="en-US" sz="1100" dirty="0">
                <a:solidFill>
                  <a:schemeClr val="dk1"/>
                </a:solidFill>
                <a:latin typeface="Century Gothic"/>
                <a:ea typeface="Century Gothic"/>
                <a:cs typeface="Century Gothic"/>
                <a:sym typeface="Century Gothic"/>
              </a:rPr>
              <a:t>这两项内容全部是为社区驱动做的努力。</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的会员收到相关内容的指导和建议，可以在社区内最大程度分享您有关</a:t>
            </a:r>
            <a:r>
              <a:rPr lang="en-US" altLang="zh-CN" sz="1100" dirty="0">
                <a:solidFill>
                  <a:schemeClr val="dk1"/>
                </a:solidFill>
                <a:latin typeface="Century Gothic"/>
                <a:ea typeface="Century Gothic"/>
                <a:cs typeface="Century Gothic"/>
                <a:sym typeface="Century Gothic"/>
              </a:rPr>
              <a:t>Kubernetes </a:t>
            </a:r>
            <a:r>
              <a:rPr lang="zh-CN" altLang="en-US" sz="1100" dirty="0">
                <a:solidFill>
                  <a:schemeClr val="dk1"/>
                </a:solidFill>
                <a:latin typeface="Century Gothic"/>
                <a:ea typeface="Century Gothic"/>
                <a:cs typeface="Century Gothic"/>
                <a:sym typeface="Century Gothic"/>
              </a:rPr>
              <a:t>的故事。</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8"/>
              </a:rPr>
              <a:t>KubeCon + CloudNativeCon</a:t>
            </a:r>
            <a:endParaRPr sz="1300" b="1" u="sng" dirty="0">
              <a:solidFill>
                <a:schemeClr val="accent2"/>
              </a:solidFill>
              <a:latin typeface="Century Gothic"/>
              <a:ea typeface="Century Gothic"/>
              <a:cs typeface="Century Gothic"/>
              <a:sym typeface="Century Gothic"/>
              <a:hlinkClick r:id="rId8"/>
            </a:endParaRPr>
          </a:p>
          <a:p>
            <a:pPr lvl="0">
              <a:lnSpc>
                <a:spcPct val="115000"/>
              </a:lnSpc>
            </a:pPr>
            <a:r>
              <a:rPr lang="en-US" sz="1100" dirty="0">
                <a:solidFill>
                  <a:schemeClr val="dk1"/>
                </a:solidFill>
                <a:latin typeface="Century Gothic"/>
                <a:ea typeface="Century Gothic"/>
                <a:cs typeface="Century Gothic"/>
                <a:sym typeface="Century Gothic"/>
              </a:rPr>
              <a:t>CNCF </a:t>
            </a:r>
            <a:r>
              <a:rPr lang="zh-CN" altLang="en-US" sz="1100" dirty="0">
                <a:solidFill>
                  <a:schemeClr val="dk1"/>
                </a:solidFill>
                <a:latin typeface="Century Gothic"/>
                <a:ea typeface="Century Gothic"/>
                <a:cs typeface="Century Gothic"/>
                <a:sym typeface="Century Gothic"/>
              </a:rPr>
              <a:t>为</a:t>
            </a:r>
            <a:r>
              <a:rPr lang="en-US" altLang="zh-CN" sz="1100" dirty="0">
                <a:solidFill>
                  <a:schemeClr val="dk1"/>
                </a:solidFill>
                <a:latin typeface="Century Gothic"/>
                <a:ea typeface="Century Gothic"/>
                <a:cs typeface="Century Gothic"/>
                <a:sym typeface="Century Gothic"/>
              </a:rPr>
              <a:t>Kubernetes</a:t>
            </a:r>
            <a:r>
              <a:rPr lang="zh-CN" altLang="en-US" sz="1100" dirty="0">
                <a:solidFill>
                  <a:schemeClr val="dk1"/>
                </a:solidFill>
                <a:latin typeface="Century Gothic"/>
                <a:ea typeface="Century Gothic"/>
                <a:cs typeface="Century Gothic"/>
                <a:sym typeface="Century Gothic"/>
              </a:rPr>
              <a:t>和其它云原生技术举办的最大规模的会议，之前两届会议每次的参会人数都超过</a:t>
            </a:r>
            <a:r>
              <a:rPr lang="en-US" altLang="zh-CN" sz="1100" dirty="0">
                <a:solidFill>
                  <a:schemeClr val="dk1"/>
                </a:solidFill>
                <a:latin typeface="Century Gothic"/>
                <a:ea typeface="Century Gothic"/>
                <a:cs typeface="Century Gothic"/>
                <a:sym typeface="Century Gothic"/>
              </a:rPr>
              <a:t>4000</a:t>
            </a:r>
            <a:r>
              <a:rPr lang="zh-CN" altLang="en-US" sz="1100" dirty="0">
                <a:solidFill>
                  <a:schemeClr val="dk1"/>
                </a:solidFill>
                <a:latin typeface="Century Gothic"/>
                <a:ea typeface="Century Gothic"/>
                <a:cs typeface="Century Gothic"/>
                <a:sym typeface="Century Gothic"/>
              </a:rPr>
              <a:t>人。</a:t>
            </a:r>
            <a:endParaRPr lang="en-US" altLang="zh-CN" sz="1100" dirty="0">
              <a:solidFill>
                <a:schemeClr val="dk1"/>
              </a:solidFill>
              <a:latin typeface="Century Gothic"/>
              <a:ea typeface="Century Gothic"/>
              <a:cs typeface="Century Gothic"/>
              <a:sym typeface="Century Gothic"/>
            </a:endParaRPr>
          </a:p>
          <a:p>
            <a:pPr lvl="0">
              <a:lnSpc>
                <a:spcPct val="115000"/>
              </a:lnSpc>
            </a:pPr>
            <a:endParaRPr lang="en-US" sz="1100" dirty="0">
              <a:solidFill>
                <a:schemeClr val="dk1"/>
              </a:solidFill>
              <a:latin typeface="Century Gothic"/>
              <a:ea typeface="Century Gothic"/>
              <a:cs typeface="Century Gothic"/>
              <a:sym typeface="Century Gothic"/>
            </a:endParaRPr>
          </a:p>
          <a:p>
            <a:pPr lvl="0">
              <a:lnSpc>
                <a:spcPct val="115000"/>
              </a:lnSpc>
            </a:pPr>
            <a:r>
              <a:rPr lang="zh-CN" altLang="en-US" sz="1300" b="1" u="sng" dirty="0">
                <a:solidFill>
                  <a:schemeClr val="accent2"/>
                </a:solidFill>
                <a:latin typeface="Century Gothic"/>
                <a:ea typeface="Century Gothic"/>
                <a:cs typeface="Century Gothic"/>
                <a:sym typeface="Century Gothic"/>
              </a:rPr>
              <a:t>公众关系</a:t>
            </a:r>
            <a:r>
              <a:rPr lang="en-US" altLang="zh-CN" sz="1300" b="1" u="sng" dirty="0">
                <a:solidFill>
                  <a:schemeClr val="accent2"/>
                </a:solidFill>
                <a:latin typeface="Century Gothic"/>
                <a:ea typeface="Century Gothic"/>
                <a:cs typeface="Century Gothic"/>
                <a:sym typeface="Century Gothic"/>
              </a:rPr>
              <a:t>&amp; </a:t>
            </a:r>
            <a:r>
              <a:rPr lang="zh-CN" altLang="en-US" sz="1300" b="1" u="sng" dirty="0">
                <a:solidFill>
                  <a:schemeClr val="accent2"/>
                </a:solidFill>
                <a:latin typeface="Century Gothic"/>
                <a:ea typeface="Century Gothic"/>
                <a:cs typeface="Century Gothic"/>
                <a:sym typeface="Century Gothic"/>
              </a:rPr>
              <a:t>分析师关系支持</a:t>
            </a:r>
            <a:r>
              <a:rPr lang="en-US" altLang="zh-CN" sz="1100" dirty="0">
                <a:solidFill>
                  <a:schemeClr val="dk1"/>
                </a:solidFill>
                <a:latin typeface="Century Gothic"/>
                <a:ea typeface="Century Gothic"/>
                <a:cs typeface="Century Gothic"/>
                <a:sym typeface="Century Gothic"/>
              </a:rPr>
              <a:t>CNCF </a:t>
            </a:r>
            <a:r>
              <a:rPr lang="zh-CN" altLang="en-US" sz="1100" dirty="0">
                <a:solidFill>
                  <a:schemeClr val="dk1"/>
                </a:solidFill>
                <a:latin typeface="Century Gothic"/>
                <a:ea typeface="Century Gothic"/>
                <a:cs typeface="Century Gothic"/>
                <a:sym typeface="Century Gothic"/>
              </a:rPr>
              <a:t>为会员提供分析季报，包括关键字，引用，研究重点等的顶级分析。</a:t>
            </a:r>
            <a:endParaRPr dirty="0"/>
          </a:p>
        </p:txBody>
      </p:sp>
      <p:pic>
        <p:nvPicPr>
          <p:cNvPr id="1373" name="Google Shape;1373;p114"/>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14650" y="1511725"/>
            <a:ext cx="607975" cy="729739"/>
          </a:xfrm>
          <a:prstGeom prst="rect">
            <a:avLst/>
          </a:prstGeom>
          <a:noFill/>
          <a:ln>
            <a:noFill/>
          </a:ln>
        </p:spPr>
      </p:pic>
      <p:pic>
        <p:nvPicPr>
          <p:cNvPr id="1374" name="Google Shape;1374;p114"/>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00211" y="2462138"/>
            <a:ext cx="607975" cy="524025"/>
          </a:xfrm>
          <a:prstGeom prst="rect">
            <a:avLst/>
          </a:prstGeom>
          <a:noFill/>
          <a:ln>
            <a:noFill/>
          </a:ln>
        </p:spPr>
      </p:pic>
      <p:pic>
        <p:nvPicPr>
          <p:cNvPr id="1375" name="Google Shape;1375;p114"/>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563626" y="3713461"/>
            <a:ext cx="607974" cy="587040"/>
          </a:xfrm>
          <a:prstGeom prst="rect">
            <a:avLst/>
          </a:prstGeom>
          <a:noFill/>
          <a:ln>
            <a:noFill/>
          </a:ln>
        </p:spPr>
      </p:pic>
      <p:pic>
        <p:nvPicPr>
          <p:cNvPr id="1376" name="Google Shape;1376;p114"/>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757725" y="1566244"/>
            <a:ext cx="627600" cy="620700"/>
          </a:xfrm>
          <a:prstGeom prst="rect">
            <a:avLst/>
          </a:prstGeom>
          <a:noFill/>
          <a:ln>
            <a:noFill/>
          </a:ln>
        </p:spPr>
      </p:pic>
      <p:pic>
        <p:nvPicPr>
          <p:cNvPr id="1377" name="Google Shape;1377;p114"/>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806501" y="2724150"/>
            <a:ext cx="563149" cy="620699"/>
          </a:xfrm>
          <a:prstGeom prst="rect">
            <a:avLst/>
          </a:prstGeom>
          <a:noFill/>
          <a:ln>
            <a:noFill/>
          </a:ln>
        </p:spPr>
      </p:pic>
      <p:pic>
        <p:nvPicPr>
          <p:cNvPr id="12" name="Google Shape;1048;p50"/>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4853924" y="3798178"/>
            <a:ext cx="563151" cy="502323"/>
          </a:xfrm>
          <a:prstGeom prst="rect">
            <a:avLst/>
          </a:prstGeom>
          <a:noFill/>
          <a:ln>
            <a:noFill/>
          </a:ln>
        </p:spPr>
      </p:pic>
    </p:spTree>
    <p:extLst>
      <p:ext uri="{BB962C8B-B14F-4D97-AF65-F5344CB8AC3E}">
        <p14:creationId xmlns:p14="http://schemas.microsoft.com/office/powerpoint/2010/main" val="20739407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115"/>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83" name="Google Shape;1383;p115"/>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Clr>
                <a:srgbClr val="000000"/>
              </a:buClr>
              <a:buSzPts val="1100"/>
              <a:buFont typeface="Arial"/>
              <a:buNone/>
            </a:pPr>
            <a:r>
              <a:rPr lang="zh-CN" altLang="en-US" dirty="0"/>
              <a:t>社区参与度</a:t>
            </a:r>
            <a:endParaRPr dirty="0"/>
          </a:p>
        </p:txBody>
      </p:sp>
      <p:sp>
        <p:nvSpPr>
          <p:cNvPr id="1384" name="Google Shape;1384;p115"/>
          <p:cNvSpPr txBox="1"/>
          <p:nvPr/>
        </p:nvSpPr>
        <p:spPr>
          <a:xfrm>
            <a:off x="1110376" y="2283174"/>
            <a:ext cx="3889298" cy="1398976"/>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rPr>
              <a:t>用户案例研究</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用户故事能够提为达到商业目标和挑战而进行的技术对话。该活动的特点是以真实世界的使用情况作为案例以及这些云原生项目对用户商业活动产生的影响。</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hlinkClick r:id="rId3"/>
              </a:rPr>
              <a:t>大使项目</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成为云原生的倡导者，并且拥有在云原生领域 认可的专业技术。大使被赋予权利在社区范围内推广</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的项目和技术。</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Kubernetes.io </a:t>
            </a:r>
            <a:r>
              <a:rPr lang="zh-CN" altLang="en-US" sz="1300" b="1" u="sng" dirty="0">
                <a:solidFill>
                  <a:schemeClr val="accent2"/>
                </a:solidFill>
                <a:latin typeface="Century Gothic"/>
                <a:ea typeface="Century Gothic"/>
                <a:cs typeface="Century Gothic"/>
                <a:sym typeface="Century Gothic"/>
                <a:hlinkClick r:id="rId4"/>
              </a:rPr>
              <a:t>合作伙伴列表</a:t>
            </a:r>
            <a:endParaRPr lang="en-US" altLang="zh-CN" sz="1300" b="1" u="sng" dirty="0">
              <a:solidFill>
                <a:schemeClr val="accent2"/>
              </a:solidFill>
              <a:latin typeface="Century Gothic"/>
              <a:ea typeface="Century Gothic"/>
              <a:cs typeface="Century Gothic"/>
              <a:sym typeface="Century Gothic"/>
            </a:endParaRPr>
          </a:p>
          <a:p>
            <a:pPr lvl="0">
              <a:lnSpc>
                <a:spcPct val="115000"/>
              </a:lnSpc>
            </a:pPr>
            <a:r>
              <a:rPr lang="en-US" sz="1000" dirty="0" err="1">
                <a:solidFill>
                  <a:schemeClr val="dk1"/>
                </a:solidFill>
                <a:latin typeface="Century Gothic"/>
                <a:ea typeface="Century Gothic"/>
                <a:cs typeface="Century Gothic"/>
                <a:sym typeface="Century Gothic"/>
              </a:rPr>
              <a:t>kubernetes.io</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伙伴页面包括</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a:t>
            </a:r>
            <a:r>
              <a:rPr lang="en-US" altLang="zh-CN" sz="1000" dirty="0">
                <a:solidFill>
                  <a:schemeClr val="dk1"/>
                </a:solidFill>
                <a:latin typeface="Century Gothic"/>
                <a:ea typeface="Century Gothic"/>
                <a:cs typeface="Century Gothic"/>
                <a:sym typeface="Century Gothic"/>
              </a:rPr>
              <a:t>KCSP</a:t>
            </a:r>
            <a:r>
              <a:rPr lang="zh-CN" altLang="en-US" sz="1000" dirty="0">
                <a:solidFill>
                  <a:schemeClr val="dk1"/>
                </a:solidFill>
                <a:latin typeface="Century Gothic"/>
                <a:ea typeface="Century Gothic"/>
                <a:cs typeface="Century Gothic"/>
                <a:sym typeface="Century Gothic"/>
              </a:rPr>
              <a:t> 以及</a:t>
            </a:r>
            <a:r>
              <a:rPr lang="en-US" altLang="zh-CN" sz="1000" dirty="0">
                <a:solidFill>
                  <a:schemeClr val="dk1"/>
                </a:solidFill>
                <a:latin typeface="Century Gothic"/>
                <a:ea typeface="Century Gothic"/>
                <a:cs typeface="Century Gothic"/>
                <a:sym typeface="Century Gothic"/>
              </a:rPr>
              <a:t>KTP</a:t>
            </a:r>
            <a:r>
              <a:rPr lang="zh-CN" altLang="en-US" sz="1000" dirty="0">
                <a:solidFill>
                  <a:schemeClr val="dk1"/>
                </a:solidFill>
                <a:latin typeface="Century Gothic"/>
                <a:ea typeface="Century Gothic"/>
                <a:cs typeface="Century Gothic"/>
                <a:sym typeface="Century Gothic"/>
              </a:rPr>
              <a:t>的单独列表。有一位会员报告说该企业</a:t>
            </a:r>
            <a:r>
              <a:rPr lang="en-US" altLang="zh-CN" sz="1000" dirty="0">
                <a:solidFill>
                  <a:schemeClr val="dk1"/>
                </a:solidFill>
                <a:latin typeface="Century Gothic"/>
                <a:ea typeface="Century Gothic"/>
                <a:cs typeface="Century Gothic"/>
                <a:sym typeface="Century Gothic"/>
              </a:rPr>
              <a:t>18%</a:t>
            </a:r>
            <a:r>
              <a:rPr lang="zh-CN" altLang="en-US" sz="1000" dirty="0">
                <a:solidFill>
                  <a:schemeClr val="dk1"/>
                </a:solidFill>
                <a:latin typeface="Century Gothic"/>
                <a:ea typeface="Century Gothic"/>
                <a:cs typeface="Century Gothic"/>
                <a:sym typeface="Century Gothic"/>
              </a:rPr>
              <a:t>的收入来源于</a:t>
            </a:r>
            <a:r>
              <a:rPr lang="en-US" sz="1000" dirty="0">
                <a:solidFill>
                  <a:schemeClr val="dk1"/>
                </a:solidFill>
                <a:latin typeface="Century Gothic"/>
                <a:ea typeface="Century Gothic"/>
                <a:cs typeface="Century Gothic"/>
                <a:sym typeface="Century Gothic"/>
              </a:rPr>
              <a:t> </a:t>
            </a:r>
            <a:r>
              <a:rPr lang="en-US" sz="1000" dirty="0" err="1">
                <a:solidFill>
                  <a:schemeClr val="dk1"/>
                </a:solidFill>
                <a:latin typeface="Century Gothic"/>
                <a:ea typeface="Century Gothic"/>
                <a:cs typeface="Century Gothic"/>
                <a:sym typeface="Century Gothic"/>
              </a:rPr>
              <a:t>kubernetes.io</a:t>
            </a:r>
            <a:r>
              <a:rPr lang="zh-CN" altLang="en-US" sz="1000" dirty="0">
                <a:solidFill>
                  <a:schemeClr val="dk1"/>
                </a:solidFill>
                <a:latin typeface="Century Gothic"/>
                <a:ea typeface="Century Gothic"/>
                <a:cs typeface="Century Gothic"/>
                <a:sym typeface="Century Gothic"/>
              </a:rPr>
              <a:t> 或者 </a:t>
            </a:r>
            <a:r>
              <a:rPr lang="en-US" sz="1000" dirty="0" err="1">
                <a:solidFill>
                  <a:schemeClr val="dk1"/>
                </a:solidFill>
                <a:latin typeface="Century Gothic"/>
                <a:ea typeface="Century Gothic"/>
                <a:cs typeface="Century Gothic"/>
                <a:sym typeface="Century Gothic"/>
              </a:rPr>
              <a:t>cncf.io</a:t>
            </a:r>
            <a:r>
              <a:rPr lang="en-US" sz="1000" dirty="0">
                <a:solidFill>
                  <a:schemeClr val="dk1"/>
                </a:solidFill>
                <a:latin typeface="Century Gothic"/>
                <a:ea typeface="Century Gothic"/>
                <a:cs typeface="Century Gothic"/>
                <a:sym typeface="Century Gothic"/>
              </a:rPr>
              <a:t>.</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85" name="Google Shape;1385;p115"/>
          <p:cNvSpPr/>
          <p:nvPr/>
        </p:nvSpPr>
        <p:spPr>
          <a:xfrm>
            <a:off x="411225" y="764500"/>
            <a:ext cx="8246700" cy="6813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1200" b="1" dirty="0">
                <a:solidFill>
                  <a:srgbClr val="FFFFFF"/>
                </a:solidFill>
                <a:latin typeface="Century Gothic"/>
                <a:ea typeface="Century Gothic"/>
                <a:cs typeface="Century Gothic"/>
                <a:sym typeface="Century Gothic"/>
              </a:rPr>
              <a:t>CNCF </a:t>
            </a:r>
            <a:r>
              <a:rPr lang="zh-CN" altLang="en-US" sz="1200" b="1" dirty="0">
                <a:solidFill>
                  <a:srgbClr val="FFFFFF"/>
                </a:solidFill>
                <a:latin typeface="Century Gothic"/>
                <a:ea typeface="Century Gothic"/>
                <a:cs typeface="Century Gothic"/>
                <a:sym typeface="Century Gothic"/>
              </a:rPr>
              <a:t>由一系列开源项目组成。会员们可以通过各种活动参与到我们项目的生态建设，分享各自的故事。作为会员您可以参与的活动主要有</a:t>
            </a:r>
            <a:endParaRPr sz="1200" b="1" dirty="0">
              <a:solidFill>
                <a:srgbClr val="FFFFFF"/>
              </a:solidFill>
              <a:latin typeface="Century Gothic"/>
              <a:ea typeface="Century Gothic"/>
              <a:cs typeface="Century Gothic"/>
              <a:sym typeface="Century Gothic"/>
            </a:endParaRPr>
          </a:p>
        </p:txBody>
      </p:sp>
      <p:sp>
        <p:nvSpPr>
          <p:cNvPr id="1386" name="Google Shape;1386;p115"/>
          <p:cNvSpPr txBox="1"/>
          <p:nvPr/>
        </p:nvSpPr>
        <p:spPr>
          <a:xfrm>
            <a:off x="5720150" y="1648950"/>
            <a:ext cx="28947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sz="1300" b="1" dirty="0">
                <a:solidFill>
                  <a:schemeClr val="accent2"/>
                </a:solidFill>
                <a:latin typeface="Century Gothic"/>
                <a:ea typeface="Century Gothic"/>
                <a:cs typeface="Century Gothic"/>
                <a:sym typeface="Century Gothic"/>
              </a:rPr>
              <a:t>演讲的机会</a:t>
            </a:r>
            <a:endParaRPr lang="en-US" altLang="zh-CN"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 </a:t>
            </a:r>
            <a:r>
              <a:rPr lang="zh-CN" altLang="en-US" sz="1000" dirty="0">
                <a:solidFill>
                  <a:schemeClr val="dk1"/>
                </a:solidFill>
                <a:latin typeface="Century Gothic"/>
                <a:ea typeface="Century Gothic"/>
                <a:cs typeface="Century Gothic"/>
                <a:sym typeface="Century Gothic"/>
              </a:rPr>
              <a:t>每年在全球举办一系列小型的活动，同时也被各类其它活动邀请去发表讲话。对于此类活动，我们经常邀请会员给与支持或者代表</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去参加这些活动。</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Linux Foundation </a:t>
            </a:r>
            <a:r>
              <a:rPr lang="zh-CN" altLang="en-US" sz="1300" b="1" u="sng" dirty="0">
                <a:solidFill>
                  <a:schemeClr val="accent2"/>
                </a:solidFill>
                <a:latin typeface="Century Gothic"/>
                <a:ea typeface="Century Gothic"/>
                <a:cs typeface="Century Gothic"/>
                <a:sym typeface="Century Gothic"/>
                <a:hlinkClick r:id="rId5"/>
              </a:rPr>
              <a:t>会员</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Linux Foundation (LF) </a:t>
            </a:r>
            <a:r>
              <a:rPr lang="zh-CN" altLang="en-US" sz="1000" dirty="0">
                <a:solidFill>
                  <a:schemeClr val="dk1"/>
                </a:solidFill>
                <a:latin typeface="Century Gothic"/>
                <a:ea typeface="Century Gothic"/>
                <a:cs typeface="Century Gothic"/>
                <a:sym typeface="Century Gothic"/>
              </a:rPr>
              <a:t>是建立可持续开源生态体系的组织。一旦会员加入</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，同时也加入了</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，从而整个会员组织加入了由全球</a:t>
            </a:r>
            <a:r>
              <a:rPr lang="en-US" altLang="zh-CN" sz="1000" dirty="0">
                <a:solidFill>
                  <a:schemeClr val="dk1"/>
                </a:solidFill>
                <a:latin typeface="Century Gothic"/>
                <a:ea typeface="Century Gothic"/>
                <a:cs typeface="Century Gothic"/>
                <a:sym typeface="Century Gothic"/>
              </a:rPr>
              <a:t>1000</a:t>
            </a:r>
            <a:r>
              <a:rPr lang="zh-CN" altLang="en-US" sz="1000" dirty="0">
                <a:solidFill>
                  <a:schemeClr val="dk1"/>
                </a:solidFill>
                <a:latin typeface="Century Gothic"/>
                <a:ea typeface="Century Gothic"/>
                <a:cs typeface="Century Gothic"/>
                <a:sym typeface="Century Gothic"/>
              </a:rPr>
              <a:t>多家顶级技术公司代表参与整个开源大社区。</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300" b="1" dirty="0">
              <a:latin typeface="Century Gothic"/>
              <a:ea typeface="Century Gothic"/>
              <a:cs typeface="Century Gothic"/>
              <a:sym typeface="Century Gothic"/>
            </a:endParaRPr>
          </a:p>
        </p:txBody>
      </p:sp>
      <p:pic>
        <p:nvPicPr>
          <p:cNvPr id="1387" name="Google Shape;1387;p115"/>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469000" y="1673675"/>
            <a:ext cx="754092" cy="681225"/>
          </a:xfrm>
          <a:prstGeom prst="rect">
            <a:avLst/>
          </a:prstGeom>
          <a:noFill/>
          <a:ln>
            <a:noFill/>
          </a:ln>
        </p:spPr>
      </p:pic>
      <p:pic>
        <p:nvPicPr>
          <p:cNvPr id="1388" name="Google Shape;1388;p11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62801" y="2566075"/>
            <a:ext cx="848476" cy="833175"/>
          </a:xfrm>
          <a:prstGeom prst="rect">
            <a:avLst/>
          </a:prstGeom>
          <a:noFill/>
          <a:ln>
            <a:noFill/>
          </a:ln>
        </p:spPr>
      </p:pic>
      <p:pic>
        <p:nvPicPr>
          <p:cNvPr id="1389" name="Google Shape;1389;p115"/>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61976" y="3540665"/>
            <a:ext cx="484450" cy="540646"/>
          </a:xfrm>
          <a:prstGeom prst="rect">
            <a:avLst/>
          </a:prstGeom>
          <a:noFill/>
          <a:ln>
            <a:noFill/>
          </a:ln>
        </p:spPr>
      </p:pic>
      <p:pic>
        <p:nvPicPr>
          <p:cNvPr id="1390" name="Google Shape;1390;p115"/>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999675" y="1725158"/>
            <a:ext cx="720476" cy="620991"/>
          </a:xfrm>
          <a:prstGeom prst="rect">
            <a:avLst/>
          </a:prstGeom>
          <a:noFill/>
          <a:ln>
            <a:noFill/>
          </a:ln>
        </p:spPr>
      </p:pic>
      <p:pic>
        <p:nvPicPr>
          <p:cNvPr id="1391" name="Google Shape;1391;p115"/>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106375" y="2822287"/>
            <a:ext cx="607975" cy="729739"/>
          </a:xfrm>
          <a:prstGeom prst="rect">
            <a:avLst/>
          </a:prstGeom>
          <a:noFill/>
          <a:ln>
            <a:noFill/>
          </a:ln>
        </p:spPr>
      </p:pic>
    </p:spTree>
    <p:extLst>
      <p:ext uri="{BB962C8B-B14F-4D97-AF65-F5344CB8AC3E}">
        <p14:creationId xmlns:p14="http://schemas.microsoft.com/office/powerpoint/2010/main" val="15719374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116"/>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97" name="Google Shape;1397;p116"/>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思想领导</a:t>
            </a:r>
            <a:endParaRPr dirty="0"/>
          </a:p>
        </p:txBody>
      </p:sp>
      <p:sp>
        <p:nvSpPr>
          <p:cNvPr id="1398" name="Google Shape;1398;p116"/>
          <p:cNvSpPr txBox="1"/>
          <p:nvPr/>
        </p:nvSpPr>
        <p:spPr>
          <a:xfrm>
            <a:off x="1184375" y="2518846"/>
            <a:ext cx="3591000" cy="1226404"/>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选举进入管委会，监督</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的愿景，与技术监督委员会一同工作，技术监督委员会在全球最大的</a:t>
            </a:r>
            <a:br>
              <a:rPr lang="en-US" sz="1000" dirty="0">
                <a:solidFill>
                  <a:schemeClr val="dk1"/>
                </a:solidFill>
                <a:latin typeface="Century Gothic"/>
                <a:ea typeface="Century Gothic"/>
                <a:cs typeface="Century Gothic"/>
                <a:sym typeface="Century Gothic"/>
              </a:rPr>
            </a:b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3"/>
              </a:rPr>
              <a:t>Certified Kubernetes</a:t>
            </a:r>
            <a:r>
              <a:rPr lang="zh-CN" altLang="en-US" sz="1200" b="1" u="sng" dirty="0">
                <a:solidFill>
                  <a:schemeClr val="accent2"/>
                </a:solidFill>
                <a:latin typeface="Century Gothic"/>
                <a:ea typeface="Century Gothic"/>
                <a:cs typeface="Century Gothic"/>
                <a:sym typeface="Century Gothic"/>
                <a:hlinkClick r:id="rId3"/>
              </a:rPr>
              <a:t>一致性认证</a:t>
            </a:r>
            <a:endParaRPr sz="1200" b="1" u="sng" dirty="0">
              <a:solidFill>
                <a:schemeClr val="accent2"/>
              </a:solidFill>
              <a:latin typeface="Century Gothic"/>
              <a:ea typeface="Century Gothic"/>
              <a:cs typeface="Century Gothic"/>
              <a:sym typeface="Century Gothic"/>
              <a:hlinkClick r:id="rId3"/>
            </a:endParaRPr>
          </a:p>
          <a:p>
            <a:pPr lvl="0">
              <a:lnSpc>
                <a:spcPct val="115000"/>
              </a:lnSpc>
            </a:pPr>
            <a:r>
              <a:rPr lang="en-US"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一致性认证项目确保会员使用的</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版本支持所需的</a:t>
            </a:r>
            <a:r>
              <a:rPr lang="en-US" sz="1000" dirty="0">
                <a:solidFill>
                  <a:schemeClr val="dk1"/>
                </a:solidFill>
                <a:latin typeface="Century Gothic"/>
                <a:ea typeface="Century Gothic"/>
                <a:cs typeface="Century Gothic"/>
                <a:sym typeface="Century Gothic"/>
              </a:rPr>
              <a:t> APIs.</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100" dirty="0">
                <a:solidFill>
                  <a:schemeClr val="dk1"/>
                </a:solidFill>
                <a:latin typeface="Century Gothic"/>
                <a:ea typeface="Century Gothic"/>
                <a:cs typeface="Century Gothic"/>
                <a:sym typeface="Century Gothic"/>
              </a:rPr>
            </a:br>
            <a:r>
              <a:rPr lang="en-US" sz="1100" b="1" u="sng" dirty="0">
                <a:solidFill>
                  <a:schemeClr val="accent2"/>
                </a:solidFill>
                <a:latin typeface="Century Gothic"/>
                <a:ea typeface="Century Gothic"/>
                <a:cs typeface="Century Gothic"/>
                <a:sym typeface="Century Gothic"/>
                <a:hlinkClick r:id="rId4"/>
              </a:rPr>
              <a:t>Kubernetes </a:t>
            </a:r>
            <a:r>
              <a:rPr lang="zh-CN" altLang="en-US" sz="1100" b="1" u="sng" dirty="0">
                <a:solidFill>
                  <a:schemeClr val="accent2"/>
                </a:solidFill>
                <a:latin typeface="Century Gothic"/>
                <a:ea typeface="Century Gothic"/>
                <a:cs typeface="Century Gothic"/>
                <a:sym typeface="Century Gothic"/>
                <a:hlinkClick r:id="rId4"/>
              </a:rPr>
              <a:t>认证服务商</a:t>
            </a:r>
            <a:r>
              <a:rPr lang="en-US" sz="1100" b="1" u="sng" dirty="0">
                <a:solidFill>
                  <a:schemeClr val="accent2"/>
                </a:solidFill>
                <a:latin typeface="Century Gothic"/>
                <a:ea typeface="Century Gothic"/>
                <a:cs typeface="Century Gothic"/>
                <a:sym typeface="Century Gothic"/>
                <a:hlinkClick r:id="rId4"/>
              </a:rPr>
              <a:t> (KCSP)</a:t>
            </a:r>
            <a:endParaRPr sz="1100" b="1" u="sng" dirty="0">
              <a:solidFill>
                <a:schemeClr val="accent2"/>
              </a:solidFill>
              <a:latin typeface="Century Gothic"/>
              <a:ea typeface="Century Gothic"/>
              <a:cs typeface="Century Gothic"/>
              <a:sym typeface="Century Gothic"/>
              <a:hlinkClick r:id="rId4"/>
            </a:endParaRPr>
          </a:p>
          <a:p>
            <a:pPr marL="0" lvl="0" indent="0" rtl="0">
              <a:lnSpc>
                <a:spcPct val="115000"/>
              </a:lnSpc>
              <a:spcBef>
                <a:spcPts val="0"/>
              </a:spcBef>
              <a:spcAft>
                <a:spcPts val="0"/>
              </a:spcAft>
              <a:buNone/>
            </a:pPr>
            <a:r>
              <a:rPr lang="en-US" sz="900" dirty="0">
                <a:solidFill>
                  <a:schemeClr val="dk1"/>
                </a:solidFill>
                <a:latin typeface="Century Gothic"/>
                <a:ea typeface="Century Gothic"/>
                <a:cs typeface="Century Gothic"/>
                <a:sym typeface="Century Gothic"/>
              </a:rPr>
              <a:t>KCSP </a:t>
            </a:r>
            <a:r>
              <a:rPr lang="zh-CN" altLang="en-US" sz="900" dirty="0">
                <a:solidFill>
                  <a:schemeClr val="dk1"/>
                </a:solidFill>
                <a:latin typeface="Century Gothic"/>
                <a:ea typeface="Century Gothic"/>
                <a:cs typeface="Century Gothic"/>
                <a:sym typeface="Century Gothic"/>
              </a:rPr>
              <a:t>项目是对那些已经通过认证并且经过严格评审的服务商给与标注。这些服务商都具有丰富的经验能够帮助企业成功</a:t>
            </a:r>
            <a:r>
              <a:rPr lang="en-US" sz="900" dirty="0">
                <a:solidFill>
                  <a:schemeClr val="dk1"/>
                </a:solidFill>
                <a:latin typeface="Century Gothic"/>
                <a:ea typeface="Century Gothic"/>
                <a:cs typeface="Century Gothic"/>
                <a:sym typeface="Century Gothic"/>
              </a:rPr>
              <a:t>Kubernetes.</a:t>
            </a:r>
            <a:endParaRPr sz="9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000" dirty="0">
                <a:solidFill>
                  <a:schemeClr val="dk1"/>
                </a:solidFill>
                <a:latin typeface="Century Gothic"/>
                <a:ea typeface="Century Gothic"/>
                <a:cs typeface="Century Gothic"/>
                <a:sym typeface="Century Gothic"/>
              </a:rPr>
            </a:br>
            <a:r>
              <a:rPr lang="en-US" sz="1200" b="1" u="sng" dirty="0">
                <a:solidFill>
                  <a:schemeClr val="accent2"/>
                </a:solidFill>
                <a:latin typeface="Century Gothic"/>
                <a:ea typeface="Century Gothic"/>
                <a:cs typeface="Century Gothic"/>
                <a:sym typeface="Century Gothic"/>
                <a:hlinkClick r:id="rId5"/>
              </a:rPr>
              <a:t>Kubernetes </a:t>
            </a:r>
            <a:r>
              <a:rPr lang="zh-CN" altLang="en-US" sz="1200" b="1" u="sng" dirty="0">
                <a:solidFill>
                  <a:schemeClr val="accent2"/>
                </a:solidFill>
                <a:latin typeface="Century Gothic"/>
                <a:ea typeface="Century Gothic"/>
                <a:cs typeface="Century Gothic"/>
                <a:sym typeface="Century Gothic"/>
                <a:hlinkClick r:id="rId5"/>
              </a:rPr>
              <a:t>培训伙伴</a:t>
            </a:r>
            <a:r>
              <a:rPr lang="en-US" sz="1200" b="1" u="sng" dirty="0">
                <a:solidFill>
                  <a:schemeClr val="accent2"/>
                </a:solidFill>
                <a:latin typeface="Century Gothic"/>
                <a:ea typeface="Century Gothic"/>
                <a:cs typeface="Century Gothic"/>
                <a:sym typeface="Century Gothic"/>
                <a:hlinkClick r:id="rId5"/>
              </a:rPr>
              <a:t> (KTP)</a:t>
            </a:r>
            <a:endParaRPr sz="1200" b="1" u="sng" dirty="0">
              <a:solidFill>
                <a:schemeClr val="accent2"/>
              </a:solidFill>
              <a:latin typeface="Century Gothic"/>
              <a:ea typeface="Century Gothic"/>
              <a:cs typeface="Century Gothic"/>
              <a:sym typeface="Century Gothic"/>
              <a:hlinkClick r:id="rId5"/>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KTP </a:t>
            </a:r>
            <a:r>
              <a:rPr lang="zh-CN" altLang="en-US" sz="1000" dirty="0">
                <a:solidFill>
                  <a:schemeClr val="dk1"/>
                </a:solidFill>
                <a:latin typeface="Century Gothic"/>
                <a:ea typeface="Century Gothic"/>
                <a:cs typeface="Century Gothic"/>
                <a:sym typeface="Century Gothic"/>
              </a:rPr>
              <a:t>项目是授予合格的培训提供商，这些提供商在云原生培训方面有丰富的经验。</a:t>
            </a:r>
            <a:endParaRPr sz="10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99" name="Google Shape;1399;p116"/>
          <p:cNvSpPr/>
          <p:nvPr/>
        </p:nvSpPr>
        <p:spPr>
          <a:xfrm>
            <a:off x="411225" y="764500"/>
            <a:ext cx="8263800" cy="6714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altLang="zh-CN" sz="1500" b="1" dirty="0">
                <a:solidFill>
                  <a:srgbClr val="FFFFFF"/>
                </a:solidFill>
                <a:latin typeface="Century Gothic"/>
                <a:ea typeface="Century Gothic"/>
                <a:cs typeface="Century Gothic"/>
                <a:sym typeface="Century Gothic"/>
              </a:rPr>
              <a:t>CNCF</a:t>
            </a:r>
            <a:r>
              <a:rPr lang="zh-CN" altLang="en-US" sz="1500" dirty="0">
                <a:solidFill>
                  <a:srgbClr val="FFFFFF"/>
                </a:solidFill>
                <a:latin typeface="Century Gothic"/>
                <a:ea typeface="Century Gothic"/>
                <a:cs typeface="Century Gothic"/>
                <a:sym typeface="Century Gothic"/>
              </a:rPr>
              <a:t>会员能够进行互通，有助于构建云原生市场。</a:t>
            </a:r>
            <a:br>
              <a:rPr lang="en-US" sz="1500" dirty="0">
                <a:solidFill>
                  <a:srgbClr val="FFFFFF"/>
                </a:solidFill>
                <a:latin typeface="Century Gothic"/>
                <a:ea typeface="Century Gothic"/>
                <a:cs typeface="Century Gothic"/>
                <a:sym typeface="Century Gothic"/>
              </a:rPr>
            </a:br>
            <a:r>
              <a:rPr lang="zh-CN" altLang="en-US" sz="1500" dirty="0">
                <a:solidFill>
                  <a:srgbClr val="FFFFFF"/>
                </a:solidFill>
                <a:latin typeface="Century Gothic"/>
                <a:ea typeface="Century Gothic"/>
                <a:cs typeface="Century Gothic"/>
                <a:sym typeface="Century Gothic"/>
              </a:rPr>
              <a:t>会员可以参与的活动有：</a:t>
            </a:r>
            <a:endParaRPr sz="1500" dirty="0">
              <a:solidFill>
                <a:srgbClr val="FFFFFF"/>
              </a:solidFill>
              <a:latin typeface="Century Gothic"/>
              <a:ea typeface="Century Gothic"/>
              <a:cs typeface="Century Gothic"/>
              <a:sym typeface="Century Gothic"/>
            </a:endParaRPr>
          </a:p>
        </p:txBody>
      </p:sp>
      <p:sp>
        <p:nvSpPr>
          <p:cNvPr id="1400" name="Google Shape;1400;p116"/>
          <p:cNvSpPr txBox="1"/>
          <p:nvPr/>
        </p:nvSpPr>
        <p:spPr>
          <a:xfrm>
            <a:off x="5211699" y="1753500"/>
            <a:ext cx="34026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sz="1200" b="1" u="sng" dirty="0">
                <a:solidFill>
                  <a:schemeClr val="accent2"/>
                </a:solidFill>
                <a:latin typeface="Century Gothic"/>
                <a:ea typeface="Century Gothic"/>
                <a:cs typeface="Century Gothic"/>
                <a:sym typeface="Century Gothic"/>
                <a:hlinkClick r:id="rId6"/>
              </a:rPr>
              <a:t>培训和认证</a:t>
            </a:r>
            <a:endParaRPr sz="1200" b="1" u="sng" dirty="0">
              <a:solidFill>
                <a:schemeClr val="accent2"/>
              </a:solidFill>
              <a:latin typeface="Century Gothic"/>
              <a:ea typeface="Century Gothic"/>
              <a:cs typeface="Century Gothic"/>
              <a:sym typeface="Century Gothic"/>
              <a:hlinkClick r:id="rId6"/>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与</a:t>
            </a:r>
            <a:r>
              <a:rPr lang="en-US" sz="1000" dirty="0">
                <a:solidFill>
                  <a:schemeClr val="dk1"/>
                </a:solidFill>
                <a:latin typeface="Century Gothic"/>
                <a:ea typeface="Century Gothic"/>
                <a:cs typeface="Century Gothic"/>
                <a:sym typeface="Century Gothic"/>
              </a:rPr>
              <a:t> Linux Foundation</a:t>
            </a:r>
            <a:r>
              <a:rPr lang="zh-CN" altLang="en-US" sz="1000" dirty="0">
                <a:solidFill>
                  <a:schemeClr val="dk1"/>
                </a:solidFill>
                <a:latin typeface="Century Gothic"/>
                <a:ea typeface="Century Gothic"/>
                <a:cs typeface="Century Gothic"/>
                <a:sym typeface="Century Gothic"/>
              </a:rPr>
              <a:t>一同管理我们项目的培训和考试。我们主导的考试有：</a:t>
            </a:r>
            <a:r>
              <a:rPr lang="en-US" sz="1000" dirty="0">
                <a:solidFill>
                  <a:schemeClr val="dk1"/>
                </a:solidFill>
                <a:latin typeface="Century Gothic"/>
                <a:ea typeface="Century Gothic"/>
                <a:cs typeface="Century Gothic"/>
                <a:sym typeface="Century Gothic"/>
              </a:rPr>
              <a:t> </a:t>
            </a:r>
            <a:r>
              <a:rPr lang="en-US" sz="1000" u="sng" dirty="0">
                <a:solidFill>
                  <a:schemeClr val="accent2"/>
                </a:solidFill>
                <a:latin typeface="Century Gothic"/>
                <a:ea typeface="Century Gothic"/>
                <a:cs typeface="Century Gothic"/>
                <a:sym typeface="Century Gothic"/>
                <a:hlinkClick r:id="rId7"/>
              </a:rPr>
              <a:t>Kubernetes </a:t>
            </a:r>
            <a:r>
              <a:rPr lang="zh-CN" altLang="en-US" sz="1000" u="sng" dirty="0">
                <a:solidFill>
                  <a:schemeClr val="accent2"/>
                </a:solidFill>
                <a:latin typeface="Century Gothic"/>
                <a:ea typeface="Century Gothic"/>
                <a:cs typeface="Century Gothic"/>
                <a:sym typeface="Century Gothic"/>
                <a:hlinkClick r:id="rId7"/>
              </a:rPr>
              <a:t>认证管理员</a:t>
            </a:r>
            <a:r>
              <a:rPr lang="en-US" sz="1000" u="sng" dirty="0">
                <a:solidFill>
                  <a:schemeClr val="accent2"/>
                </a:solidFill>
                <a:latin typeface="Century Gothic"/>
                <a:ea typeface="Century Gothic"/>
                <a:cs typeface="Century Gothic"/>
                <a:sym typeface="Century Gothic"/>
                <a:hlinkClick r:id="rId7"/>
              </a:rPr>
              <a:t> (CKA)</a:t>
            </a:r>
            <a:r>
              <a:rPr lang="en-US" sz="1000" dirty="0">
                <a:solidFill>
                  <a:schemeClr val="accent2"/>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以及</a:t>
            </a:r>
            <a:r>
              <a:rPr lang="en-US" sz="1000" u="sng" dirty="0">
                <a:solidFill>
                  <a:srgbClr val="1155CC"/>
                </a:solidFill>
                <a:latin typeface="Century Gothic"/>
                <a:ea typeface="Century Gothic"/>
                <a:cs typeface="Century Gothic"/>
                <a:sym typeface="Century Gothic"/>
                <a:hlinkClick r:id="rId8"/>
              </a:rPr>
              <a:t> </a:t>
            </a:r>
            <a:r>
              <a:rPr lang="en-US" sz="1000" u="sng" dirty="0">
                <a:solidFill>
                  <a:schemeClr val="accent2"/>
                </a:solidFill>
                <a:latin typeface="Century Gothic"/>
                <a:ea typeface="Century Gothic"/>
                <a:cs typeface="Century Gothic"/>
                <a:sym typeface="Century Gothic"/>
                <a:hlinkClick r:id="rId8"/>
              </a:rPr>
              <a:t>Kubernetes</a:t>
            </a:r>
            <a:r>
              <a:rPr lang="zh-CN" altLang="en-US" sz="1000" u="sng" dirty="0">
                <a:solidFill>
                  <a:schemeClr val="accent2"/>
                </a:solidFill>
                <a:latin typeface="Century Gothic"/>
                <a:ea typeface="Century Gothic"/>
                <a:cs typeface="Century Gothic"/>
                <a:sym typeface="Century Gothic"/>
                <a:hlinkClick r:id="rId8"/>
              </a:rPr>
              <a:t>认证应用开发员</a:t>
            </a:r>
            <a:r>
              <a:rPr lang="en-US" sz="1000" u="sng" dirty="0">
                <a:solidFill>
                  <a:schemeClr val="accent2"/>
                </a:solidFill>
                <a:latin typeface="Century Gothic"/>
                <a:ea typeface="Century Gothic"/>
                <a:cs typeface="Century Gothic"/>
                <a:sym typeface="Century Gothic"/>
                <a:hlinkClick r:id="rId8"/>
              </a:rPr>
              <a:t> (CKAD)</a:t>
            </a:r>
            <a:r>
              <a:rPr lang="en-US" sz="1000" dirty="0">
                <a:solidFill>
                  <a:schemeClr val="accent2"/>
                </a:solidFill>
                <a:latin typeface="Century Gothic"/>
                <a:ea typeface="Century Gothic"/>
                <a:cs typeface="Century Gothic"/>
                <a:sym typeface="Century Gothic"/>
              </a:rPr>
              <a:t>.</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sz="1200" b="1" u="sng" dirty="0">
              <a:solidFill>
                <a:schemeClr val="accent2"/>
              </a:solidFill>
              <a:latin typeface="Century Gothic"/>
              <a:ea typeface="Century Gothic"/>
              <a:cs typeface="Century Gothic"/>
              <a:sym typeface="Century Gothic"/>
              <a:hlinkClick r:id="" action="ppaction://noaction"/>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 action="ppaction://noaction"/>
              </a:rPr>
              <a:t>TOC </a:t>
            </a:r>
            <a:r>
              <a:rPr lang="zh-CN" altLang="en-US" sz="1200" b="1" u="sng" dirty="0">
                <a:solidFill>
                  <a:schemeClr val="accent2"/>
                </a:solidFill>
                <a:latin typeface="Century Gothic"/>
                <a:ea typeface="Century Gothic"/>
                <a:cs typeface="Century Gothic"/>
                <a:sym typeface="Century Gothic"/>
                <a:hlinkClick r:id="rId9"/>
              </a:rPr>
              <a:t>贡献者</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的技术监督委员会</a:t>
            </a:r>
            <a:r>
              <a:rPr lang="en-US" sz="1000" dirty="0">
                <a:solidFill>
                  <a:schemeClr val="dk1"/>
                </a:solidFill>
                <a:latin typeface="Century Gothic"/>
                <a:ea typeface="Century Gothic"/>
                <a:cs typeface="Century Gothic"/>
                <a:sym typeface="Century Gothic"/>
              </a:rPr>
              <a:t> (TOC) </a:t>
            </a:r>
            <a:r>
              <a:rPr lang="zh-CN" altLang="en-US" sz="1000" dirty="0">
                <a:solidFill>
                  <a:schemeClr val="dk1"/>
                </a:solidFill>
                <a:latin typeface="Century Gothic"/>
                <a:ea typeface="Century Gothic"/>
                <a:cs typeface="Century Gothic"/>
                <a:sym typeface="Century Gothic"/>
              </a:rPr>
              <a:t>为云原生社区的技术领袖</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altLang="zh-CN" sz="1000" b="1" u="sng" dirty="0">
              <a:solidFill>
                <a:schemeClr val="dk1"/>
              </a:solidFill>
              <a:latin typeface="Century Gothic"/>
              <a:ea typeface="Century Gothic"/>
              <a:cs typeface="Century Gothic"/>
              <a:sym typeface="Century Gothic"/>
              <a:hlinkClick r:id="" action="ppaction://noaction"/>
            </a:endParaRPr>
          </a:p>
          <a:p>
            <a:pPr marL="0" lvl="0" indent="0" rtl="0">
              <a:lnSpc>
                <a:spcPct val="115000"/>
              </a:lnSpc>
              <a:spcBef>
                <a:spcPts val="0"/>
              </a:spcBef>
              <a:spcAft>
                <a:spcPts val="0"/>
              </a:spcAft>
              <a:buNone/>
            </a:pPr>
            <a:endParaRPr lang="en-US" altLang="zh-CN" sz="1200" b="1" u="sng" dirty="0">
              <a:solidFill>
                <a:schemeClr val="accent2"/>
              </a:solidFill>
              <a:latin typeface="Century Gothic"/>
              <a:ea typeface="Century Gothic"/>
              <a:cs typeface="Century Gothic"/>
              <a:sym typeface="Century Gothic"/>
              <a:hlinkClick r:id="" action="ppaction://noaction"/>
            </a:endParaRPr>
          </a:p>
          <a:p>
            <a:pPr marL="0" lvl="0" indent="0" rtl="0">
              <a:lnSpc>
                <a:spcPct val="115000"/>
              </a:lnSpc>
              <a:spcBef>
                <a:spcPts val="0"/>
              </a:spcBef>
              <a:spcAft>
                <a:spcPts val="0"/>
              </a:spcAft>
              <a:buNone/>
            </a:pPr>
            <a:r>
              <a:rPr lang="zh-CN" altLang="en-US" sz="1200" b="1" u="sng" dirty="0">
                <a:solidFill>
                  <a:schemeClr val="accent2"/>
                </a:solidFill>
                <a:latin typeface="Century Gothic"/>
                <a:ea typeface="Century Gothic"/>
                <a:cs typeface="Century Gothic"/>
                <a:sym typeface="Century Gothic"/>
                <a:hlinkClick r:id="rId10"/>
              </a:rPr>
              <a:t>互动景观展示 </a:t>
            </a:r>
            <a:endParaRPr lang="en-US" altLang="zh-CN" sz="1200" b="1" u="sng" dirty="0">
              <a:solidFill>
                <a:schemeClr val="accent2"/>
              </a:solidFill>
              <a:latin typeface="Century Gothic"/>
              <a:ea typeface="Century Gothic"/>
              <a:cs typeface="Century Gothic"/>
              <a:sym typeface="Century Gothic"/>
            </a:endParaRPr>
          </a:p>
          <a:p>
            <a:pPr>
              <a:lnSpc>
                <a:spcPct val="115000"/>
              </a:lnSpc>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的互动景观图展示了生态系统内全部的云原生产品和项目。凡是需要采用云原生技术的都会来此浏览，寻找可以获得的接触和采用的技术产品。</a:t>
            </a:r>
            <a:r>
              <a:rPr lang="en-US" altLang="zh-CN" sz="1000" dirty="0">
                <a:solidFill>
                  <a:schemeClr val="dk1"/>
                </a:solidFill>
                <a:latin typeface="Century Gothic"/>
                <a:ea typeface="Century Gothic"/>
                <a:cs typeface="Century Gothic"/>
                <a:sym typeface="Century Gothic"/>
              </a:rPr>
              <a:t>2020</a:t>
            </a:r>
            <a:r>
              <a:rPr lang="zh-CN" altLang="en-US" sz="1000" dirty="0">
                <a:solidFill>
                  <a:schemeClr val="dk1"/>
                </a:solidFill>
                <a:latin typeface="Century Gothic"/>
                <a:ea typeface="Century Gothic"/>
                <a:cs typeface="Century Gothic"/>
                <a:sym typeface="Century Gothic"/>
              </a:rPr>
              <a:t>年全年的浏览量为</a:t>
            </a:r>
            <a:r>
              <a:rPr lang="en-US" altLang="zh-CN" sz="1000" dirty="0">
                <a:solidFill>
                  <a:schemeClr val="dk1"/>
                </a:solidFill>
                <a:latin typeface="Century Gothic"/>
                <a:ea typeface="Century Gothic"/>
                <a:cs typeface="Century Gothic"/>
                <a:sym typeface="Century Gothic"/>
              </a:rPr>
              <a:t>5.9M!</a:t>
            </a: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latin typeface="Century Gothic"/>
              <a:ea typeface="Century Gothic"/>
              <a:cs typeface="Century Gothic"/>
              <a:sym typeface="Century Gothic"/>
            </a:endParaRPr>
          </a:p>
        </p:txBody>
      </p:sp>
      <p:pic>
        <p:nvPicPr>
          <p:cNvPr id="1401" name="Google Shape;1401;p116"/>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450650" y="2338825"/>
            <a:ext cx="733725" cy="759178"/>
          </a:xfrm>
          <a:prstGeom prst="rect">
            <a:avLst/>
          </a:prstGeom>
          <a:noFill/>
          <a:ln>
            <a:noFill/>
          </a:ln>
        </p:spPr>
      </p:pic>
      <p:pic>
        <p:nvPicPr>
          <p:cNvPr id="1402" name="Google Shape;1402;p116"/>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94499" y="3221776"/>
            <a:ext cx="646026" cy="612049"/>
          </a:xfrm>
          <a:prstGeom prst="rect">
            <a:avLst/>
          </a:prstGeom>
          <a:noFill/>
          <a:ln>
            <a:noFill/>
          </a:ln>
        </p:spPr>
      </p:pic>
      <p:pic>
        <p:nvPicPr>
          <p:cNvPr id="1403" name="Google Shape;1403;p116"/>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94500" y="3907124"/>
            <a:ext cx="616538" cy="639301"/>
          </a:xfrm>
          <a:prstGeom prst="rect">
            <a:avLst/>
          </a:prstGeom>
          <a:noFill/>
          <a:ln>
            <a:noFill/>
          </a:ln>
        </p:spPr>
      </p:pic>
      <p:pic>
        <p:nvPicPr>
          <p:cNvPr id="1404" name="Google Shape;1404;p116"/>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4539975" y="1648950"/>
            <a:ext cx="733725" cy="869896"/>
          </a:xfrm>
          <a:prstGeom prst="rect">
            <a:avLst/>
          </a:prstGeom>
          <a:noFill/>
          <a:ln>
            <a:noFill/>
          </a:ln>
        </p:spPr>
      </p:pic>
      <p:pic>
        <p:nvPicPr>
          <p:cNvPr id="1405" name="Google Shape;1405;p116"/>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4542900" y="2735924"/>
            <a:ext cx="733725" cy="935873"/>
          </a:xfrm>
          <a:prstGeom prst="rect">
            <a:avLst/>
          </a:prstGeom>
          <a:noFill/>
          <a:ln>
            <a:noFill/>
          </a:ln>
        </p:spPr>
      </p:pic>
      <p:pic>
        <p:nvPicPr>
          <p:cNvPr id="1406" name="Google Shape;1406;p116"/>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4592500" y="3709651"/>
            <a:ext cx="646024" cy="639301"/>
          </a:xfrm>
          <a:prstGeom prst="rect">
            <a:avLst/>
          </a:prstGeom>
          <a:noFill/>
          <a:ln>
            <a:noFill/>
          </a:ln>
        </p:spPr>
      </p:pic>
      <p:pic>
        <p:nvPicPr>
          <p:cNvPr id="1407" name="Google Shape;1407;p11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510476" y="1589631"/>
            <a:ext cx="733725" cy="654481"/>
          </a:xfrm>
          <a:prstGeom prst="rect">
            <a:avLst/>
          </a:prstGeom>
          <a:noFill/>
          <a:ln>
            <a:noFill/>
          </a:ln>
        </p:spPr>
      </p:pic>
    </p:spTree>
    <p:extLst>
      <p:ext uri="{BB962C8B-B14F-4D97-AF65-F5344CB8AC3E}">
        <p14:creationId xmlns:p14="http://schemas.microsoft.com/office/powerpoint/2010/main" val="3030233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117"/>
          <p:cNvSpPr/>
          <p:nvPr/>
        </p:nvSpPr>
        <p:spPr>
          <a:xfrm>
            <a:off x="339550" y="992675"/>
            <a:ext cx="25368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白金会员</a:t>
            </a:r>
            <a:endParaRPr sz="1800" b="1" dirty="0">
              <a:solidFill>
                <a:srgbClr val="FFFFFF"/>
              </a:solidFill>
              <a:latin typeface="Century Gothic"/>
              <a:ea typeface="Century Gothic"/>
              <a:cs typeface="Century Gothic"/>
              <a:sym typeface="Century Gothic"/>
            </a:endParaRPr>
          </a:p>
        </p:txBody>
      </p:sp>
      <p:sp>
        <p:nvSpPr>
          <p:cNvPr id="1413" name="Google Shape;1413;p11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a:t>CNCF </a:t>
            </a:r>
            <a:r>
              <a:rPr lang="zh-CN" altLang="en-US" dirty="0"/>
              <a:t>和</a:t>
            </a:r>
            <a:r>
              <a:rPr lang="en-US" i="0" u="none" strike="noStrike" cap="none" dirty="0"/>
              <a:t> LF </a:t>
            </a:r>
            <a:r>
              <a:rPr lang="zh-CN" altLang="en-US" dirty="0"/>
              <a:t>共同会员</a:t>
            </a:r>
            <a:r>
              <a:rPr lang="zh-CN" altLang="en-US" i="0" u="none" strike="noStrike" cap="none" dirty="0"/>
              <a:t>年会费</a:t>
            </a:r>
            <a:endParaRPr i="0" u="none" strike="noStrike" cap="none" dirty="0"/>
          </a:p>
        </p:txBody>
      </p:sp>
      <p:sp>
        <p:nvSpPr>
          <p:cNvPr id="1414" name="Google Shape;1414;p117"/>
          <p:cNvSpPr/>
          <p:nvPr/>
        </p:nvSpPr>
        <p:spPr>
          <a:xfrm>
            <a:off x="339550" y="1629325"/>
            <a:ext cx="25368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黄金会员</a:t>
            </a:r>
            <a:endParaRPr b="1" dirty="0"/>
          </a:p>
        </p:txBody>
      </p:sp>
      <p:sp>
        <p:nvSpPr>
          <p:cNvPr id="1415" name="Google Shape;1415;p117"/>
          <p:cNvSpPr/>
          <p:nvPr/>
        </p:nvSpPr>
        <p:spPr>
          <a:xfrm>
            <a:off x="339550" y="2265975"/>
            <a:ext cx="2536800" cy="1532400"/>
          </a:xfrm>
          <a:prstGeom prst="rect">
            <a:avLst/>
          </a:prstGeom>
          <a:solidFill>
            <a:srgbClr val="770E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白银会员或用户会员</a:t>
            </a:r>
            <a:endParaRPr dirty="0"/>
          </a:p>
        </p:txBody>
      </p:sp>
      <p:sp>
        <p:nvSpPr>
          <p:cNvPr id="1416" name="Google Shape;1416;p117"/>
          <p:cNvSpPr/>
          <p:nvPr/>
        </p:nvSpPr>
        <p:spPr>
          <a:xfrm>
            <a:off x="339550" y="3910875"/>
            <a:ext cx="25368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学术机构或非盈利组织</a:t>
            </a:r>
            <a:endParaRPr dirty="0"/>
          </a:p>
        </p:txBody>
      </p:sp>
      <p:sp>
        <p:nvSpPr>
          <p:cNvPr id="1417" name="Google Shape;1417;p117"/>
          <p:cNvSpPr/>
          <p:nvPr/>
        </p:nvSpPr>
        <p:spPr>
          <a:xfrm>
            <a:off x="2966750" y="992675"/>
            <a:ext cx="57756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$370,000*</a:t>
            </a:r>
            <a:endParaRPr sz="1800" b="1">
              <a:solidFill>
                <a:srgbClr val="FFFFFF"/>
              </a:solidFill>
              <a:latin typeface="Century Gothic"/>
              <a:ea typeface="Century Gothic"/>
              <a:cs typeface="Century Gothic"/>
              <a:sym typeface="Century Gothic"/>
            </a:endParaRPr>
          </a:p>
        </p:txBody>
      </p:sp>
      <p:sp>
        <p:nvSpPr>
          <p:cNvPr id="1418" name="Google Shape;1418;p117"/>
          <p:cNvSpPr/>
          <p:nvPr/>
        </p:nvSpPr>
        <p:spPr>
          <a:xfrm>
            <a:off x="2966750" y="1629329"/>
            <a:ext cx="57756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$120,000</a:t>
            </a:r>
            <a:endParaRPr sz="1800" b="1">
              <a:solidFill>
                <a:srgbClr val="FFFFFF"/>
              </a:solidFill>
              <a:latin typeface="Century Gothic"/>
              <a:ea typeface="Century Gothic"/>
              <a:cs typeface="Century Gothic"/>
              <a:sym typeface="Century Gothic"/>
            </a:endParaRPr>
          </a:p>
        </p:txBody>
      </p:sp>
      <p:sp>
        <p:nvSpPr>
          <p:cNvPr id="1419" name="Google Shape;1419;p117"/>
          <p:cNvSpPr/>
          <p:nvPr/>
        </p:nvSpPr>
        <p:spPr>
          <a:xfrm>
            <a:off x="2966750" y="2265971"/>
            <a:ext cx="5775600" cy="1532400"/>
          </a:xfrm>
          <a:prstGeom prst="rect">
            <a:avLst/>
          </a:prstGeom>
          <a:solidFill>
            <a:srgbClr val="770E6A"/>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5,000 </a:t>
            </a:r>
            <a:r>
              <a:rPr lang="zh-CN" altLang="en-US" sz="1200" b="1" dirty="0">
                <a:solidFill>
                  <a:srgbClr val="FFFFFF"/>
                </a:solidFill>
                <a:latin typeface="Century Gothic"/>
                <a:ea typeface="Century Gothic"/>
                <a:cs typeface="Century Gothic"/>
                <a:sym typeface="Century Gothic"/>
              </a:rPr>
              <a:t>以上</a:t>
            </a:r>
            <a:r>
              <a:rPr lang="en-US" sz="1200" b="1" dirty="0">
                <a:solidFill>
                  <a:srgbClr val="FFFFFF"/>
                </a:solidFill>
                <a:latin typeface="Century Gothic"/>
                <a:ea typeface="Century Gothic"/>
                <a:cs typeface="Century Gothic"/>
                <a:sym typeface="Century Gothic"/>
              </a:rPr>
              <a:t>:  </a:t>
            </a:r>
            <a:r>
              <a:rPr lang="en-US" sz="1200" b="1" dirty="0">
                <a:solidFill>
                  <a:schemeClr val="lt1"/>
                </a:solidFill>
                <a:latin typeface="Century Gothic"/>
                <a:ea typeface="Century Gothic"/>
                <a:cs typeface="Century Gothic"/>
                <a:sym typeface="Century Gothic"/>
              </a:rPr>
              <a:t>$50,000</a:t>
            </a:r>
            <a:r>
              <a:rPr lang="en-US" sz="1200" b="1" dirty="0">
                <a:solidFill>
                  <a:srgbClr val="FFFFFF"/>
                </a:solidFill>
                <a:latin typeface="Century Gothic"/>
                <a:ea typeface="Century Gothic"/>
                <a:cs typeface="Century Gothic"/>
                <a:sym typeface="Century Gothic"/>
              </a:rPr>
              <a:t>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3,000 - 4,999:  </a:t>
            </a:r>
            <a:r>
              <a:rPr lang="en-US" sz="1200" b="1" dirty="0">
                <a:solidFill>
                  <a:schemeClr val="lt1"/>
                </a:solidFill>
                <a:latin typeface="Century Gothic"/>
                <a:ea typeface="Century Gothic"/>
                <a:cs typeface="Century Gothic"/>
                <a:sym typeface="Century Gothic"/>
              </a:rPr>
              <a:t>$45,000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1,000 - 2,999:  </a:t>
            </a:r>
            <a:r>
              <a:rPr lang="en-US" sz="1200" b="1" dirty="0">
                <a:solidFill>
                  <a:srgbClr val="FFFFFF"/>
                </a:solidFill>
                <a:latin typeface="Century Gothic"/>
                <a:ea typeface="Century Gothic"/>
                <a:cs typeface="Century Gothic"/>
                <a:sym typeface="Century Gothic"/>
              </a:rPr>
              <a:t>$35,000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500 - 999:  </a:t>
            </a:r>
            <a:r>
              <a:rPr lang="en-US" sz="1200" b="1" dirty="0">
                <a:solidFill>
                  <a:srgbClr val="FFFFFF"/>
                </a:solidFill>
                <a:latin typeface="Century Gothic"/>
                <a:ea typeface="Century Gothic"/>
                <a:cs typeface="Century Gothic"/>
                <a:sym typeface="Century Gothic"/>
              </a:rPr>
              <a:t>$25,000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Clr>
                <a:schemeClr val="dk1"/>
              </a:buClr>
              <a:buSzPts val="1100"/>
              <a:buFont typeface="Arial"/>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100 - 499:  </a:t>
            </a:r>
            <a:r>
              <a:rPr lang="en-US" sz="1200" b="1" dirty="0">
                <a:solidFill>
                  <a:srgbClr val="FFFFFF"/>
                </a:solidFill>
                <a:latin typeface="Century Gothic"/>
                <a:ea typeface="Century Gothic"/>
                <a:cs typeface="Century Gothic"/>
                <a:sym typeface="Century Gothic"/>
              </a:rPr>
              <a:t>$15,000 </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 – 99:  $10,000</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雇员人数低于</a:t>
            </a:r>
            <a:r>
              <a:rPr lang="en-US" sz="1200" b="1" dirty="0">
                <a:solidFill>
                  <a:srgbClr val="FFFFFF"/>
                </a:solidFill>
                <a:latin typeface="Century Gothic"/>
                <a:ea typeface="Century Gothic"/>
                <a:cs typeface="Century Gothic"/>
                <a:sym typeface="Century Gothic"/>
              </a:rPr>
              <a:t>50 :  $7,000 </a:t>
            </a:r>
            <a:endParaRPr sz="1200" b="1" dirty="0">
              <a:solidFill>
                <a:srgbClr val="FFFFFF"/>
              </a:solidFill>
              <a:latin typeface="Century Gothic"/>
              <a:ea typeface="Century Gothic"/>
              <a:cs typeface="Century Gothic"/>
              <a:sym typeface="Century Gothic"/>
            </a:endParaRPr>
          </a:p>
        </p:txBody>
      </p:sp>
      <p:sp>
        <p:nvSpPr>
          <p:cNvPr id="1420" name="Google Shape;1420;p117"/>
          <p:cNvSpPr/>
          <p:nvPr/>
        </p:nvSpPr>
        <p:spPr>
          <a:xfrm>
            <a:off x="2966750" y="3910898"/>
            <a:ext cx="57756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676767"/>
              </a:buClr>
              <a:buFont typeface="Century Gothic"/>
              <a:buNone/>
            </a:pPr>
            <a:r>
              <a:rPr lang="en-US" sz="2000" b="1" dirty="0">
                <a:solidFill>
                  <a:srgbClr val="FFFFFF"/>
                </a:solidFill>
                <a:latin typeface="Century Gothic"/>
                <a:ea typeface="Century Gothic"/>
                <a:cs typeface="Century Gothic"/>
                <a:sym typeface="Century Gothic"/>
              </a:rPr>
              <a:t>$500 </a:t>
            </a:r>
            <a:r>
              <a:rPr lang="zh-CN" altLang="en-US" sz="2000" b="1" dirty="0">
                <a:solidFill>
                  <a:srgbClr val="FFFFFF"/>
                </a:solidFill>
                <a:latin typeface="Century Gothic"/>
                <a:ea typeface="Century Gothic"/>
                <a:cs typeface="Century Gothic"/>
                <a:sym typeface="Century Gothic"/>
              </a:rPr>
              <a:t>非盈利组织或者</a:t>
            </a:r>
            <a:r>
              <a:rPr lang="en-US" sz="2000" b="1" dirty="0">
                <a:solidFill>
                  <a:srgbClr val="FFFFFF"/>
                </a:solidFill>
                <a:latin typeface="Century Gothic"/>
                <a:ea typeface="Century Gothic"/>
                <a:cs typeface="Century Gothic"/>
                <a:sym typeface="Century Gothic"/>
              </a:rPr>
              <a:t>$1,000 </a:t>
            </a:r>
            <a:r>
              <a:rPr lang="zh-CN" altLang="en-US" sz="2000" b="1" dirty="0">
                <a:solidFill>
                  <a:srgbClr val="FFFFFF"/>
                </a:solidFill>
                <a:latin typeface="Century Gothic"/>
                <a:ea typeface="Century Gothic"/>
                <a:cs typeface="Century Gothic"/>
                <a:sym typeface="Century Gothic"/>
              </a:rPr>
              <a:t>学术机构</a:t>
            </a:r>
            <a:endParaRPr b="1" dirty="0">
              <a:solidFill>
                <a:srgbClr val="FFFFFF"/>
              </a:solidFill>
              <a:latin typeface="Century Gothic"/>
              <a:ea typeface="Century Gothic"/>
              <a:cs typeface="Century Gothic"/>
              <a:sym typeface="Century Gothic"/>
            </a:endParaRPr>
          </a:p>
        </p:txBody>
      </p:sp>
      <p:sp>
        <p:nvSpPr>
          <p:cNvPr id="1421" name="Google Shape;1421;p117"/>
          <p:cNvSpPr txBox="1"/>
          <p:nvPr/>
        </p:nvSpPr>
        <p:spPr>
          <a:xfrm>
            <a:off x="6682575" y="4615125"/>
            <a:ext cx="2119800" cy="29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900">
                <a:latin typeface="Century Gothic"/>
                <a:ea typeface="Century Gothic"/>
                <a:cs typeface="Century Gothic"/>
                <a:sym typeface="Century Gothic"/>
              </a:rPr>
              <a:t>*Three year minimum commitment</a:t>
            </a:r>
            <a:endParaRPr sz="900">
              <a:latin typeface="Century Gothic"/>
              <a:ea typeface="Century Gothic"/>
              <a:cs typeface="Century Gothic"/>
              <a:sym typeface="Century Gothic"/>
            </a:endParaRPr>
          </a:p>
        </p:txBody>
      </p:sp>
    </p:spTree>
    <p:extLst>
      <p:ext uri="{BB962C8B-B14F-4D97-AF65-F5344CB8AC3E}">
        <p14:creationId xmlns:p14="http://schemas.microsoft.com/office/powerpoint/2010/main" val="10434292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118"/>
          <p:cNvSpPr/>
          <p:nvPr/>
        </p:nvSpPr>
        <p:spPr>
          <a:xfrm>
            <a:off x="257175" y="1656188"/>
            <a:ext cx="8629800" cy="3487311"/>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27" name="Google Shape;1427;p118"/>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白银会员</a:t>
            </a:r>
            <a:endParaRPr i="0" u="none" strike="noStrike" cap="none" dirty="0"/>
          </a:p>
        </p:txBody>
      </p:sp>
      <p:sp>
        <p:nvSpPr>
          <p:cNvPr id="1428" name="Google Shape;1428;p118"/>
          <p:cNvSpPr/>
          <p:nvPr/>
        </p:nvSpPr>
        <p:spPr>
          <a:xfrm>
            <a:off x="309975" y="1615074"/>
            <a:ext cx="8524200" cy="391800"/>
          </a:xfrm>
          <a:prstGeom prst="rect">
            <a:avLst/>
          </a:prstGeom>
          <a:gradFill>
            <a:gsLst>
              <a:gs pos="0">
                <a:schemeClr val="accent1"/>
              </a:gs>
              <a:gs pos="100000">
                <a:srgbClr val="AA1575"/>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600" b="1" dirty="0">
                <a:solidFill>
                  <a:srgbClr val="FFFFFF"/>
                </a:solidFill>
                <a:latin typeface="Century Gothic"/>
                <a:ea typeface="Century Gothic"/>
                <a:cs typeface="Century Gothic"/>
                <a:sym typeface="Century Gothic"/>
              </a:rPr>
            </a:br>
            <a:r>
              <a:rPr lang="zh-CN" altLang="en-US" sz="1600" b="1" dirty="0">
                <a:solidFill>
                  <a:srgbClr val="FFFFFF"/>
                </a:solidFill>
                <a:latin typeface="Century Gothic"/>
                <a:ea typeface="Century Gothic"/>
                <a:cs typeface="Century Gothic"/>
                <a:sym typeface="Century Gothic"/>
              </a:rPr>
              <a:t>白银会员权益：</a:t>
            </a:r>
            <a:endParaRPr lang="en-US" altLang="zh-CN" sz="1600" b="1" dirty="0">
              <a:solidFill>
                <a:srgbClr val="FFFFFF"/>
              </a:solidFill>
              <a:latin typeface="Century Gothic"/>
              <a:ea typeface="Century Gothic"/>
              <a:cs typeface="Century Gothic"/>
              <a:sym typeface="Century Gothic"/>
            </a:endParaRPr>
          </a:p>
          <a:p>
            <a:pPr marL="0" lvl="0" indent="0" algn="ctr" rtl="0">
              <a:lnSpc>
                <a:spcPct val="100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29" name="Google Shape;1429;p118"/>
          <p:cNvSpPr txBox="1"/>
          <p:nvPr/>
        </p:nvSpPr>
        <p:spPr>
          <a:xfrm>
            <a:off x="204374" y="2084972"/>
            <a:ext cx="8787225" cy="2868077"/>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参加所有市场推广活动，社区活动，思想领导力表现机会。</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参加选举任命一（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hlinkClick r:id="rId3"/>
              </a:rPr>
              <a:t>管委会</a:t>
            </a:r>
            <a:r>
              <a:rPr lang="zh-CN" altLang="en-US" sz="1100" u="sng" dirty="0">
                <a:solidFill>
                  <a:schemeClr val="hlink"/>
                </a:solidFill>
                <a:latin typeface="Century Gothic"/>
                <a:ea typeface="Century Gothic"/>
                <a:cs typeface="Century Gothic"/>
                <a:sym typeface="Century Gothic"/>
              </a:rPr>
              <a:t>。</a:t>
            </a:r>
            <a:r>
              <a:rPr lang="zh-CN" altLang="en-US" sz="1100" dirty="0">
                <a:solidFill>
                  <a:schemeClr val="dk1"/>
                </a:solidFill>
                <a:latin typeface="Century Gothic"/>
                <a:ea typeface="Century Gothic"/>
                <a:cs typeface="Century Gothic"/>
                <a:sym typeface="Century Gothic"/>
              </a:rPr>
              <a:t> 每十（</a:t>
            </a:r>
            <a:r>
              <a:rPr lang="en-US" altLang="zh-CN" sz="1100" dirty="0">
                <a:solidFill>
                  <a:schemeClr val="dk1"/>
                </a:solidFill>
                <a:latin typeface="Century Gothic"/>
                <a:ea typeface="Century Gothic"/>
                <a:cs typeface="Century Gothic"/>
                <a:sym typeface="Century Gothic"/>
              </a:rPr>
              <a:t>10</a:t>
            </a:r>
            <a:r>
              <a:rPr lang="zh-CN" altLang="en-US" sz="1100" dirty="0">
                <a:solidFill>
                  <a:schemeClr val="dk1"/>
                </a:solidFill>
                <a:latin typeface="Century Gothic"/>
                <a:ea typeface="Century Gothic"/>
                <a:cs typeface="Century Gothic"/>
                <a:sym typeface="Century Gothic"/>
              </a:rPr>
              <a:t>）名白银会员可以选举一位进入</a:t>
            </a:r>
            <a:r>
              <a:rPr lang="zh-CN" altLang="en-US" sz="1100" dirty="0">
                <a:solidFill>
                  <a:schemeClr val="tx1"/>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a:t>
            </a:r>
            <a:r>
              <a:rPr lang="zh-CN" altLang="en-US" sz="1100" dirty="0">
                <a:solidFill>
                  <a:schemeClr val="tx1"/>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最多不超过三（</a:t>
            </a:r>
            <a:r>
              <a:rPr lang="en-US" altLang="zh-CN" sz="1100" dirty="0">
                <a:solidFill>
                  <a:schemeClr val="dk1"/>
                </a:solidFill>
                <a:latin typeface="Century Gothic"/>
                <a:ea typeface="Century Gothic"/>
                <a:cs typeface="Century Gothic"/>
                <a:sym typeface="Century Gothic"/>
              </a:rPr>
              <a:t>3</a:t>
            </a:r>
            <a:r>
              <a:rPr lang="zh-CN" altLang="en-US" sz="1100" dirty="0">
                <a:solidFill>
                  <a:schemeClr val="dk1"/>
                </a:solidFill>
                <a:latin typeface="Century Gothic"/>
                <a:ea typeface="Century Gothic"/>
                <a:cs typeface="Century Gothic"/>
                <a:sym typeface="Century Gothic"/>
              </a:rPr>
              <a:t>）位白银代表。</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b="1" dirty="0">
                <a:solidFill>
                  <a:schemeClr val="accent2"/>
                </a:solidFill>
                <a:latin typeface="Century Gothic"/>
                <a:ea typeface="Century Gothic"/>
                <a:cs typeface="Century Gothic"/>
                <a:sym typeface="Century Gothic"/>
              </a:rPr>
              <a:t>每季度有两次举办市场活动的机会</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包括要求网络研讨会</a:t>
            </a:r>
            <a:r>
              <a:rPr lang="en-US" altLang="zh-CN" sz="1100" dirty="0">
                <a:solidFill>
                  <a:schemeClr val="accent2"/>
                </a:solidFill>
                <a:latin typeface="Century Gothic"/>
                <a:ea typeface="Century Gothic"/>
                <a:cs typeface="Century Gothic"/>
                <a:sym typeface="Century Gothic"/>
              </a:rPr>
              <a:t>,</a:t>
            </a:r>
            <a:r>
              <a:rPr lang="zh-CN" altLang="en-US" sz="1100" dirty="0">
                <a:solidFill>
                  <a:schemeClr val="accent2"/>
                </a:solidFill>
                <a:latin typeface="Century Gothic"/>
                <a:ea typeface="Century Gothic"/>
                <a:cs typeface="Century Gothic"/>
                <a:sym typeface="Century Gothic"/>
              </a:rPr>
              <a:t> 直播</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以及</a:t>
            </a:r>
            <a:r>
              <a:rPr lang="en-US" altLang="zh-CN" sz="1100" dirty="0">
                <a:solidFill>
                  <a:schemeClr val="accent2"/>
                </a:solidFill>
                <a:latin typeface="Century Gothic"/>
                <a:ea typeface="Century Gothic"/>
                <a:cs typeface="Century Gothic"/>
                <a:sym typeface="Century Gothic"/>
              </a:rPr>
              <a:t>YouTube </a:t>
            </a:r>
            <a:r>
              <a:rPr lang="zh-CN" altLang="en-US" sz="1100" dirty="0">
                <a:solidFill>
                  <a:schemeClr val="accent2"/>
                </a:solidFill>
                <a:latin typeface="Century Gothic"/>
                <a:ea typeface="Century Gothic"/>
                <a:cs typeface="Century Gothic"/>
                <a:sym typeface="Century Gothic"/>
              </a:rPr>
              <a:t>播放。具体需要通过</a:t>
            </a:r>
            <a:r>
              <a:rPr lang="en-US" altLang="zh-CN" sz="1100" u="sng" dirty="0">
                <a:solidFill>
                  <a:schemeClr val="accent2"/>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CNCF’s Online Programs</a:t>
            </a:r>
            <a:r>
              <a:rPr lang="zh-CN" altLang="en-US" sz="1100" dirty="0">
                <a:solidFill>
                  <a:schemeClr val="accent2"/>
                </a:solidFill>
                <a:latin typeface="Century Gothic"/>
                <a:ea typeface="Century Gothic"/>
                <a:cs typeface="Century Gothic"/>
                <a:sym typeface="Century Gothic"/>
              </a:rPr>
              <a:t>提出申请，获得批准后可以进行。</a:t>
            </a:r>
            <a:r>
              <a:rPr lang="en-US" altLang="zh-CN" sz="1100" dirty="0">
                <a:solidFill>
                  <a:schemeClr val="accent2"/>
                </a:solidFill>
                <a:latin typeface="Century Gothic"/>
                <a:ea typeface="Century Gothic"/>
                <a:cs typeface="Century Gothic"/>
                <a:sym typeface="Century Gothic"/>
              </a:rPr>
              <a:t> </a:t>
            </a:r>
          </a:p>
          <a:p>
            <a:pPr marL="457200" lvl="0">
              <a:lnSpc>
                <a:spcPct val="150000"/>
              </a:lnSpc>
            </a:pPr>
            <a:r>
              <a:rPr lang="zh-CN" altLang="en-US" sz="1100" dirty="0">
                <a:solidFill>
                  <a:schemeClr val="dk1"/>
                </a:solidFill>
                <a:latin typeface="Century Gothic"/>
                <a:ea typeface="Century Gothic"/>
                <a:cs typeface="Century Gothic"/>
                <a:sym typeface="Century Gothic"/>
              </a:rPr>
              <a:t>享有</a:t>
            </a:r>
            <a:r>
              <a:rPr lang="en-US" altLang="zh-CN" sz="1100" dirty="0" err="1">
                <a:solidFill>
                  <a:schemeClr val="dk1"/>
                </a:solidFill>
                <a:latin typeface="Century Gothic"/>
                <a:ea typeface="Century Gothic"/>
                <a:cs typeface="Century Gothic"/>
                <a:sym typeface="Century Gothic"/>
              </a:rPr>
              <a:t>KubeCon</a:t>
            </a:r>
            <a:r>
              <a:rPr lang="en-US" altLang="zh-CN" sz="1100" dirty="0">
                <a:solidFill>
                  <a:schemeClr val="dk1"/>
                </a:solidFill>
                <a:latin typeface="Century Gothic"/>
                <a:ea typeface="Century Gothic"/>
                <a:cs typeface="Century Gothic"/>
                <a:sym typeface="Century Gothic"/>
              </a:rPr>
              <a:t> + </a:t>
            </a:r>
            <a:r>
              <a:rPr lang="en-US" altLang="zh-CN" sz="1100" dirty="0" err="1">
                <a:solidFill>
                  <a:schemeClr val="dk1"/>
                </a:solidFill>
                <a:latin typeface="Century Gothic"/>
                <a:ea typeface="Century Gothic"/>
                <a:cs typeface="Century Gothic"/>
                <a:sym typeface="Century Gothic"/>
              </a:rPr>
              <a:t>CloudNativeCon</a:t>
            </a:r>
            <a:r>
              <a:rPr lang="en-US" altLang="zh-CN" sz="1100" dirty="0">
                <a:solidFill>
                  <a:schemeClr val="dk1"/>
                </a:solidFill>
                <a:latin typeface="Century Gothic"/>
                <a:ea typeface="Century Gothic"/>
                <a:cs typeface="Century Gothic"/>
                <a:sym typeface="Century Gothic"/>
              </a:rPr>
              <a:t> </a:t>
            </a:r>
            <a:r>
              <a:rPr lang="zh-CN" altLang="en-US" sz="1100" dirty="0">
                <a:solidFill>
                  <a:schemeClr val="dk1"/>
                </a:solidFill>
                <a:latin typeface="Century Gothic"/>
                <a:ea typeface="Century Gothic"/>
                <a:cs typeface="Century Gothic"/>
                <a:sym typeface="Century Gothic"/>
              </a:rPr>
              <a:t>赞助折扣。</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以及</a:t>
            </a:r>
            <a:r>
              <a:rPr lang="en-US" altLang="zh-CN" sz="1100" dirty="0">
                <a:solidFill>
                  <a:schemeClr val="accent2"/>
                </a:solidFill>
                <a:latin typeface="Century Gothic"/>
                <a:ea typeface="Century Gothic"/>
                <a:cs typeface="Century Gothic"/>
                <a:sym typeface="Century Gothic"/>
              </a:rPr>
              <a:t> </a:t>
            </a:r>
            <a:r>
              <a:rPr lang="en-US" altLang="zh-CN" sz="1100" u="sng" dirty="0">
                <a:solidFill>
                  <a:schemeClr val="hlink"/>
                </a:solidFill>
                <a:latin typeface="Century Gothic"/>
                <a:ea typeface="Century Gothic"/>
                <a:cs typeface="Century Gothic"/>
                <a:sym typeface="Century Gothic"/>
                <a:hlinkClick r:id="rId5"/>
              </a:rPr>
              <a:t>Linux Foundation</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所有活动案赞助折扣。</a:t>
            </a:r>
            <a:endParaRPr lang="en-US" altLang="zh-CN" sz="1100" dirty="0">
              <a:solidFill>
                <a:schemeClr val="accent2"/>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网站和市场推广材料上展现白银会员</a:t>
            </a:r>
            <a:r>
              <a:rPr lang="en-US" altLang="zh-CN" sz="1100" dirty="0">
                <a:solidFill>
                  <a:schemeClr val="dk1"/>
                </a:solidFill>
                <a:latin typeface="Century Gothic"/>
                <a:ea typeface="Century Gothic"/>
                <a:cs typeface="Century Gothic"/>
                <a:sym typeface="Century Gothic"/>
              </a:rPr>
              <a:t>logo</a:t>
            </a:r>
            <a:r>
              <a:rPr lang="zh-CN" altLang="en-US" sz="1100" dirty="0">
                <a:solidFill>
                  <a:schemeClr val="dk1"/>
                </a:solidFill>
                <a:latin typeface="Century Gothic"/>
                <a:ea typeface="Century Gothic"/>
                <a:cs typeface="Century Gothic"/>
                <a:sym typeface="Century Gothic"/>
              </a:rPr>
              <a:t>，彰显白银会员对基金会的支持。</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获得</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基金会的邀请参加开源领袖峰会。</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每季度的新进白银会员公告中介绍新加入的白银会员机构。</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en-US" altLang="zh-CN" sz="1100" b="1" dirty="0">
                <a:solidFill>
                  <a:schemeClr val="accent2"/>
                </a:solidFill>
                <a:latin typeface="Century Gothic"/>
                <a:ea typeface="Century Gothic"/>
                <a:cs typeface="Century Gothic"/>
                <a:sym typeface="Century Gothic"/>
              </a:rPr>
              <a:t>10</a:t>
            </a:r>
            <a:r>
              <a:rPr lang="zh-CN" altLang="en-US" sz="1100" b="1" dirty="0">
                <a:solidFill>
                  <a:schemeClr val="accent2"/>
                </a:solidFill>
                <a:latin typeface="Century Gothic"/>
                <a:ea typeface="Century Gothic"/>
                <a:cs typeface="Century Gothic"/>
                <a:sym typeface="Century Gothic"/>
              </a:rPr>
              <a:t>张电子券</a:t>
            </a:r>
            <a:r>
              <a:rPr lang="zh-CN" altLang="en-US" sz="1100" dirty="0">
                <a:solidFill>
                  <a:schemeClr val="accent2"/>
                </a:solidFill>
                <a:latin typeface="Century Gothic"/>
                <a:ea typeface="Century Gothic"/>
                <a:cs typeface="Century Gothic"/>
                <a:sym typeface="Century Gothic"/>
              </a:rPr>
              <a:t>可以用于在线学习，认证考试，或者合并使用。以及其它适用条件</a:t>
            </a:r>
            <a:r>
              <a:rPr lang="zh-CN" altLang="en-US" sz="1100" b="1" dirty="0">
                <a:solidFill>
                  <a:schemeClr val="accent2"/>
                </a:solidFill>
                <a:latin typeface="Century Gothic"/>
                <a:ea typeface="Century Gothic"/>
                <a:cs typeface="Century Gothic"/>
                <a:sym typeface="Century Gothic"/>
              </a:rPr>
              <a:t>。</a:t>
            </a:r>
            <a:endParaRPr lang="en-US" altLang="zh-CN" sz="1100" dirty="0">
              <a:solidFill>
                <a:schemeClr val="accent2"/>
              </a:solidFill>
              <a:latin typeface="Century Gothic"/>
              <a:ea typeface="Century Gothic"/>
              <a:cs typeface="Century Gothic"/>
              <a:sym typeface="Century Gothic"/>
            </a:endParaRPr>
          </a:p>
          <a:p>
            <a:pPr marL="457200" lvl="0">
              <a:lnSpc>
                <a:spcPct val="150000"/>
              </a:lnSpc>
            </a:pPr>
            <a:r>
              <a:rPr lang="zh-CN" altLang="en-US" sz="1100" dirty="0">
                <a:solidFill>
                  <a:schemeClr val="accent2"/>
                </a:solidFill>
                <a:latin typeface="Century Gothic"/>
                <a:ea typeface="Century Gothic"/>
                <a:cs typeface="Century Gothic"/>
                <a:sym typeface="Century Gothic"/>
              </a:rPr>
              <a:t>在</a:t>
            </a:r>
            <a:r>
              <a:rPr lang="en-US" altLang="zh-CN" sz="1100" dirty="0" err="1">
                <a:solidFill>
                  <a:schemeClr val="accent2"/>
                </a:solidFill>
                <a:latin typeface="Century Gothic"/>
                <a:ea typeface="Century Gothic"/>
                <a:cs typeface="Century Gothic"/>
                <a:sym typeface="Century Gothic"/>
              </a:rPr>
              <a:t>events.linuxfoundation.org</a:t>
            </a:r>
            <a:r>
              <a:rPr lang="zh-CN" altLang="en-US" sz="1100" dirty="0">
                <a:solidFill>
                  <a:schemeClr val="accent2"/>
                </a:solidFill>
                <a:latin typeface="Century Gothic"/>
                <a:ea typeface="Century Gothic"/>
                <a:cs typeface="Century Gothic"/>
                <a:sym typeface="Century Gothic"/>
              </a:rPr>
              <a:t>社区活动日历中中露出白银会员公司的活动；</a:t>
            </a:r>
            <a:r>
              <a:rPr lang="en-US" altLang="zh-CN" sz="1100" dirty="0">
                <a:solidFill>
                  <a:schemeClr val="accent2"/>
                </a:solidFill>
                <a:latin typeface="Century Gothic"/>
                <a:ea typeface="Century Gothic"/>
                <a:cs typeface="Century Gothic"/>
                <a:sym typeface="Century Gothic"/>
              </a:rPr>
              <a:t> </a:t>
            </a:r>
            <a:r>
              <a:rPr lang="en-US" altLang="zh-CN" sz="1100" u="sng" dirty="0">
                <a:solidFill>
                  <a:schemeClr val="hlink"/>
                </a:solidFill>
                <a:latin typeface="Century Gothic"/>
                <a:ea typeface="Century Gothic"/>
                <a:cs typeface="Century Gothic"/>
                <a:sym typeface="Century Gothic"/>
                <a:hlinkClick r:id="rId6"/>
              </a:rPr>
              <a:t>https://events.linuxfoundation.org/about/community/</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endParaRPr lang="en-US" altLang="zh-CN" sz="11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30" name="Google Shape;1430;p118"/>
          <p:cNvSpPr/>
          <p:nvPr/>
        </p:nvSpPr>
        <p:spPr>
          <a:xfrm rot="5400000">
            <a:off x="545831" y="2193421"/>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1" name="Google Shape;1431;p118"/>
          <p:cNvSpPr txBox="1"/>
          <p:nvPr/>
        </p:nvSpPr>
        <p:spPr>
          <a:xfrm>
            <a:off x="1306025" y="754900"/>
            <a:ext cx="7353066" cy="796809"/>
          </a:xfrm>
          <a:prstGeom prst="rect">
            <a:avLst/>
          </a:prstGeom>
          <a:noFill/>
          <a:ln>
            <a:noFill/>
          </a:ln>
        </p:spPr>
        <p:txBody>
          <a:bodyPr spcFirstLastPara="1" wrap="square" lIns="91425" tIns="91425" rIns="91425" bIns="91425" anchor="t" anchorCtr="0">
            <a:noAutofit/>
          </a:bodyPr>
          <a:lstStyle/>
          <a:p>
            <a:pPr lvl="0">
              <a:lnSpc>
                <a:spcPct val="115000"/>
              </a:lnSpc>
              <a:buClr>
                <a:schemeClr val="dk1"/>
              </a:buClr>
              <a:buSzPts val="1100"/>
            </a:pPr>
            <a:r>
              <a:rPr lang="zh-CN" altLang="en-US" b="1" dirty="0">
                <a:solidFill>
                  <a:schemeClr val="accent1"/>
                </a:solidFill>
                <a:latin typeface="Century Gothic"/>
                <a:ea typeface="Century Gothic"/>
                <a:cs typeface="Century Gothic"/>
                <a:sym typeface="Century Gothic"/>
              </a:rPr>
              <a:t>白银级别会员是表明其对支持</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及其生态系统的发展。我们鼓励新进成立的机构从白银级别开始加入我们社区来，与</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建立伙伴关系。</a:t>
            </a:r>
            <a:endParaRPr dirty="0"/>
          </a:p>
        </p:txBody>
      </p:sp>
      <p:sp>
        <p:nvSpPr>
          <p:cNvPr id="1432" name="Google Shape;1432;p118"/>
          <p:cNvSpPr/>
          <p:nvPr/>
        </p:nvSpPr>
        <p:spPr>
          <a:xfrm rot="5400000">
            <a:off x="555724" y="28933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3" name="Google Shape;1433;p118"/>
          <p:cNvSpPr/>
          <p:nvPr/>
        </p:nvSpPr>
        <p:spPr>
          <a:xfrm rot="5400000">
            <a:off x="555724" y="34648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4" name="Google Shape;1434;p118"/>
          <p:cNvSpPr/>
          <p:nvPr/>
        </p:nvSpPr>
        <p:spPr>
          <a:xfrm rot="5400000">
            <a:off x="555724" y="37696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5" name="Google Shape;1435;p118"/>
          <p:cNvSpPr/>
          <p:nvPr/>
        </p:nvSpPr>
        <p:spPr>
          <a:xfrm rot="5400000">
            <a:off x="555724" y="4239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6" name="Google Shape;1436;p118"/>
          <p:cNvSpPr/>
          <p:nvPr/>
        </p:nvSpPr>
        <p:spPr>
          <a:xfrm rot="5400000">
            <a:off x="555724" y="45062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pic>
        <p:nvPicPr>
          <p:cNvPr id="1437" name="Google Shape;1437;p118"/>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77059" y="831100"/>
            <a:ext cx="777207" cy="783974"/>
          </a:xfrm>
          <a:prstGeom prst="rect">
            <a:avLst/>
          </a:prstGeom>
          <a:noFill/>
          <a:ln>
            <a:noFill/>
          </a:ln>
        </p:spPr>
      </p:pic>
      <p:sp>
        <p:nvSpPr>
          <p:cNvPr id="14" name="Google Shape;1597;p44"/>
          <p:cNvSpPr/>
          <p:nvPr/>
        </p:nvSpPr>
        <p:spPr>
          <a:xfrm rot="5400000">
            <a:off x="579788" y="4744846"/>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pic>
        <p:nvPicPr>
          <p:cNvPr id="15" name="Google Shape;1437;p118"/>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309975" y="607351"/>
            <a:ext cx="844291" cy="1048838"/>
          </a:xfrm>
          <a:prstGeom prst="rect">
            <a:avLst/>
          </a:prstGeom>
          <a:noFill/>
          <a:ln>
            <a:noFill/>
          </a:ln>
        </p:spPr>
      </p:pic>
      <p:sp>
        <p:nvSpPr>
          <p:cNvPr id="17" name="Google Shape;1430;p118"/>
          <p:cNvSpPr/>
          <p:nvPr/>
        </p:nvSpPr>
        <p:spPr>
          <a:xfrm rot="5400000">
            <a:off x="553678" y="2492423"/>
            <a:ext cx="136972" cy="114300"/>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8" name="Google Shape;1435;p118"/>
          <p:cNvSpPr/>
          <p:nvPr/>
        </p:nvSpPr>
        <p:spPr>
          <a:xfrm rot="5400000">
            <a:off x="555724" y="3985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Tree>
    <p:extLst>
      <p:ext uri="{BB962C8B-B14F-4D97-AF65-F5344CB8AC3E}">
        <p14:creationId xmlns:p14="http://schemas.microsoft.com/office/powerpoint/2010/main" val="1545451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7"/>
          <p:cNvSpPr txBox="1">
            <a:spLocks noGrp="1"/>
          </p:cNvSpPr>
          <p:nvPr>
            <p:ph type="title"/>
          </p:nvPr>
        </p:nvSpPr>
        <p:spPr>
          <a:xfrm>
            <a:off x="257175" y="321388"/>
            <a:ext cx="8629800" cy="749493"/>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br>
              <a:rPr lang="en-US" sz="2600" i="0" u="none" strike="noStrike" cap="none" dirty="0"/>
            </a:br>
            <a:br>
              <a:rPr lang="en-US" sz="2600" dirty="0"/>
            </a:br>
            <a:br>
              <a:rPr lang="en-US" sz="2600" dirty="0"/>
            </a:br>
            <a:r>
              <a:rPr lang="en-US" altLang="zh-CN" sz="2600" dirty="0"/>
              <a:t>CNCF</a:t>
            </a:r>
            <a:r>
              <a:rPr lang="zh-CN" altLang="en-US" sz="2600" dirty="0"/>
              <a:t>是隶属于</a:t>
            </a:r>
            <a:r>
              <a:rPr lang="en-US" altLang="zh-CN" sz="2600" dirty="0"/>
              <a:t>Linux</a:t>
            </a:r>
            <a:r>
              <a:rPr lang="zh-CN" altLang="en-US" sz="2600" dirty="0"/>
              <a:t>基金会的一个组织</a:t>
            </a:r>
            <a:br>
              <a:rPr lang="en-US" altLang="zh-CN" sz="2600" dirty="0"/>
            </a:br>
            <a:r>
              <a:rPr lang="en-US" sz="1600" b="0" dirty="0"/>
              <a:t>今天</a:t>
            </a:r>
            <a:r>
              <a:rPr lang="zh-CN" altLang="en-US" sz="1600" b="0" dirty="0"/>
              <a:t>的</a:t>
            </a:r>
            <a:r>
              <a:rPr lang="en-US" sz="1600" b="0" dirty="0" err="1"/>
              <a:t>Linux基金会远远大于Linux</a:t>
            </a:r>
            <a:br>
              <a:rPr lang="en-US" sz="1600" b="0" dirty="0"/>
            </a:br>
            <a:br>
              <a:rPr lang="en-US" sz="2600" dirty="0"/>
            </a:br>
            <a:br>
              <a:rPr lang="en-US" sz="2600" dirty="0"/>
            </a:br>
            <a:endParaRPr sz="2600" i="0" u="none" strike="noStrike" cap="none" dirty="0"/>
          </a:p>
        </p:txBody>
      </p:sp>
      <p:cxnSp>
        <p:nvCxnSpPr>
          <p:cNvPr id="603" name="Google Shape;603;p87"/>
          <p:cNvCxnSpPr/>
          <p:nvPr/>
        </p:nvCxnSpPr>
        <p:spPr>
          <a:xfrm>
            <a:off x="99245" y="2206659"/>
            <a:ext cx="1238400" cy="0"/>
          </a:xfrm>
          <a:prstGeom prst="straightConnector1">
            <a:avLst/>
          </a:prstGeom>
          <a:noFill/>
          <a:ln w="9525" cap="flat" cmpd="sng">
            <a:solidFill>
              <a:srgbClr val="BFBFBF"/>
            </a:solidFill>
            <a:prstDash val="solid"/>
            <a:round/>
            <a:headEnd type="none" w="sm" len="sm"/>
            <a:tailEnd type="none" w="sm" len="sm"/>
          </a:ln>
        </p:spPr>
      </p:cxnSp>
      <p:sp>
        <p:nvSpPr>
          <p:cNvPr id="604" name="Google Shape;604;p87"/>
          <p:cNvSpPr txBox="1"/>
          <p:nvPr/>
        </p:nvSpPr>
        <p:spPr>
          <a:xfrm>
            <a:off x="99245" y="2243424"/>
            <a:ext cx="1238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我们正在通过计划帮助全球的隐私和安全性对整个网络进行加密。</a:t>
            </a:r>
            <a:endParaRPr/>
          </a:p>
        </p:txBody>
      </p:sp>
      <p:sp>
        <p:nvSpPr>
          <p:cNvPr id="605" name="Google Shape;605;p87"/>
          <p:cNvSpPr txBox="1"/>
          <p:nvPr/>
        </p:nvSpPr>
        <p:spPr>
          <a:xfrm>
            <a:off x="170795" y="1789826"/>
            <a:ext cx="10953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dirty="0" err="1">
                <a:solidFill>
                  <a:srgbClr val="595959"/>
                </a:solidFill>
                <a:latin typeface="Century Gothic"/>
                <a:ea typeface="Century Gothic"/>
                <a:cs typeface="Century Gothic"/>
                <a:sym typeface="Century Gothic"/>
              </a:rPr>
              <a:t>安全</a:t>
            </a:r>
            <a:endParaRPr dirty="0"/>
          </a:p>
        </p:txBody>
      </p:sp>
      <p:pic>
        <p:nvPicPr>
          <p:cNvPr id="606" name="Google Shape;606;p87"/>
          <p:cNvPicPr preferRelativeResize="0"/>
          <p:nvPr/>
        </p:nvPicPr>
        <p:blipFill rotWithShape="1">
          <a:blip r:embed="rId3">
            <a:alphaModFix/>
          </a:blip>
          <a:srcRect/>
          <a:stretch/>
        </p:blipFill>
        <p:spPr>
          <a:xfrm>
            <a:off x="99251" y="3560222"/>
            <a:ext cx="1238400" cy="561600"/>
          </a:xfrm>
          <a:prstGeom prst="rect">
            <a:avLst/>
          </a:prstGeom>
          <a:noFill/>
          <a:ln>
            <a:noFill/>
          </a:ln>
        </p:spPr>
      </p:pic>
      <p:cxnSp>
        <p:nvCxnSpPr>
          <p:cNvPr id="607" name="Google Shape;607;p87"/>
          <p:cNvCxnSpPr/>
          <p:nvPr/>
        </p:nvCxnSpPr>
        <p:spPr>
          <a:xfrm>
            <a:off x="143575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08" name="Google Shape;608;p87"/>
          <p:cNvSpPr txBox="1"/>
          <p:nvPr/>
        </p:nvSpPr>
        <p:spPr>
          <a:xfrm>
            <a:off x="1333002" y="1789826"/>
            <a:ext cx="14592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网络</a:t>
            </a:r>
            <a:endParaRPr sz="1800" b="1" i="0" u="none" strike="noStrike" cap="none">
              <a:solidFill>
                <a:srgbClr val="595959"/>
              </a:solidFill>
              <a:latin typeface="Century Gothic"/>
              <a:ea typeface="Century Gothic"/>
              <a:cs typeface="Century Gothic"/>
              <a:sym typeface="Century Gothic"/>
            </a:endParaRPr>
          </a:p>
        </p:txBody>
      </p:sp>
      <p:sp>
        <p:nvSpPr>
          <p:cNvPr id="609" name="Google Shape;609;p87"/>
          <p:cNvSpPr txBox="1"/>
          <p:nvPr/>
        </p:nvSpPr>
        <p:spPr>
          <a:xfrm>
            <a:off x="129940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我们围绕网络创造生态系统以提高在不断变化的软件定义数据中心的灵活性。</a:t>
            </a:r>
            <a:endParaRPr/>
          </a:p>
        </p:txBody>
      </p:sp>
      <p:cxnSp>
        <p:nvCxnSpPr>
          <p:cNvPr id="610" name="Google Shape;610;p87"/>
          <p:cNvCxnSpPr/>
          <p:nvPr/>
        </p:nvCxnSpPr>
        <p:spPr>
          <a:xfrm>
            <a:off x="2984985"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1" name="Google Shape;611;p87"/>
          <p:cNvSpPr txBox="1"/>
          <p:nvPr/>
        </p:nvSpPr>
        <p:spPr>
          <a:xfrm>
            <a:off x="3182835" y="1789826"/>
            <a:ext cx="8580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云</a:t>
            </a:r>
            <a:endParaRPr/>
          </a:p>
        </p:txBody>
      </p:sp>
      <p:sp>
        <p:nvSpPr>
          <p:cNvPr id="612" name="Google Shape;612;p87"/>
          <p:cNvSpPr txBox="1"/>
          <p:nvPr/>
        </p:nvSpPr>
        <p:spPr>
          <a:xfrm>
            <a:off x="2848635"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我们正在创造云的可移植性层，驱动事实上的标准，并制定针对所有云的编排层。</a:t>
            </a:r>
            <a:endParaRPr/>
          </a:p>
        </p:txBody>
      </p:sp>
      <p:cxnSp>
        <p:nvCxnSpPr>
          <p:cNvPr id="613" name="Google Shape;613;p87"/>
          <p:cNvCxnSpPr/>
          <p:nvPr/>
        </p:nvCxnSpPr>
        <p:spPr>
          <a:xfrm>
            <a:off x="460770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4" name="Google Shape;614;p87"/>
          <p:cNvSpPr txBox="1"/>
          <p:nvPr/>
        </p:nvSpPr>
        <p:spPr>
          <a:xfrm>
            <a:off x="4496252" y="1789826"/>
            <a:ext cx="14766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汽车</a:t>
            </a:r>
            <a:endParaRPr/>
          </a:p>
        </p:txBody>
      </p:sp>
      <p:sp>
        <p:nvSpPr>
          <p:cNvPr id="615" name="Google Shape;615;p87"/>
          <p:cNvSpPr txBox="1"/>
          <p:nvPr/>
        </p:nvSpPr>
        <p:spPr>
          <a:xfrm>
            <a:off x="447135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我们正在为汽车行业创造信息娱乐平台，可扩展到仪表板和远程信息处理系统。</a:t>
            </a:r>
            <a:endParaRPr/>
          </a:p>
        </p:txBody>
      </p:sp>
      <p:pic>
        <p:nvPicPr>
          <p:cNvPr id="616" name="Google Shape;616;p87"/>
          <p:cNvPicPr preferRelativeResize="0"/>
          <p:nvPr/>
        </p:nvPicPr>
        <p:blipFill rotWithShape="1">
          <a:blip r:embed="rId4">
            <a:alphaModFix/>
          </a:blip>
          <a:srcRect/>
          <a:stretch/>
        </p:blipFill>
        <p:spPr>
          <a:xfrm>
            <a:off x="4654550" y="3560222"/>
            <a:ext cx="1239300" cy="561600"/>
          </a:xfrm>
          <a:prstGeom prst="rect">
            <a:avLst/>
          </a:prstGeom>
          <a:noFill/>
          <a:ln>
            <a:noFill/>
          </a:ln>
        </p:spPr>
      </p:pic>
      <p:cxnSp>
        <p:nvCxnSpPr>
          <p:cNvPr id="617" name="Google Shape;617;p87"/>
          <p:cNvCxnSpPr/>
          <p:nvPr/>
        </p:nvCxnSpPr>
        <p:spPr>
          <a:xfrm>
            <a:off x="615704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8" name="Google Shape;618;p87"/>
          <p:cNvSpPr txBox="1"/>
          <p:nvPr/>
        </p:nvSpPr>
        <p:spPr>
          <a:xfrm>
            <a:off x="606554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区块链</a:t>
            </a:r>
            <a:endParaRPr/>
          </a:p>
        </p:txBody>
      </p:sp>
      <p:sp>
        <p:nvSpPr>
          <p:cNvPr id="619" name="Google Shape;619;p87"/>
          <p:cNvSpPr txBox="1"/>
          <p:nvPr/>
        </p:nvSpPr>
        <p:spPr>
          <a:xfrm>
            <a:off x="602069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dirty="0">
                <a:solidFill>
                  <a:srgbClr val="595959"/>
                </a:solidFill>
                <a:latin typeface="Century Gothic"/>
                <a:ea typeface="Century Gothic"/>
                <a:cs typeface="Century Gothic"/>
                <a:sym typeface="Century Gothic"/>
              </a:rPr>
              <a:t>我们正在创造一个永久的、安全的分布式账本，使得更容易地创造具有成本效益的、分散的业务网络。</a:t>
            </a:r>
            <a:endParaRPr dirty="0"/>
          </a:p>
        </p:txBody>
      </p:sp>
      <p:sp>
        <p:nvSpPr>
          <p:cNvPr id="620" name="Google Shape;620;p87"/>
          <p:cNvSpPr txBox="1"/>
          <p:nvPr/>
        </p:nvSpPr>
        <p:spPr>
          <a:xfrm>
            <a:off x="1153419" y="4222184"/>
            <a:ext cx="71973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050">
                <a:solidFill>
                  <a:srgbClr val="0099EE"/>
                </a:solidFill>
                <a:latin typeface="Century Gothic"/>
                <a:ea typeface="Century Gothic"/>
                <a:cs typeface="Century Gothic"/>
                <a:sym typeface="Century Gothic"/>
              </a:rPr>
              <a:t>我们经常添加项目；关于最新的项目清单可以浏览tlfprojects.org</a:t>
            </a:r>
            <a:endParaRPr sz="1050">
              <a:solidFill>
                <a:srgbClr val="0099EE"/>
              </a:solidFill>
              <a:latin typeface="Century Gothic"/>
              <a:ea typeface="Century Gothic"/>
              <a:cs typeface="Century Gothic"/>
              <a:sym typeface="Century Gothic"/>
            </a:endParaRPr>
          </a:p>
        </p:txBody>
      </p:sp>
      <p:pic>
        <p:nvPicPr>
          <p:cNvPr id="621" name="Google Shape;621;p87"/>
          <p:cNvPicPr preferRelativeResize="0"/>
          <p:nvPr/>
        </p:nvPicPr>
        <p:blipFill rotWithShape="1">
          <a:blip r:embed="rId5">
            <a:alphaModFix/>
          </a:blip>
          <a:srcRect/>
          <a:stretch/>
        </p:blipFill>
        <p:spPr>
          <a:xfrm>
            <a:off x="418145" y="1203632"/>
            <a:ext cx="600600" cy="600600"/>
          </a:xfrm>
          <a:prstGeom prst="rect">
            <a:avLst/>
          </a:prstGeom>
          <a:noFill/>
          <a:ln>
            <a:noFill/>
          </a:ln>
        </p:spPr>
      </p:pic>
      <p:pic>
        <p:nvPicPr>
          <p:cNvPr id="622" name="Google Shape;622;p87"/>
          <p:cNvPicPr preferRelativeResize="0"/>
          <p:nvPr/>
        </p:nvPicPr>
        <p:blipFill rotWithShape="1">
          <a:blip r:embed="rId6">
            <a:alphaModFix/>
          </a:blip>
          <a:srcRect/>
          <a:stretch/>
        </p:blipFill>
        <p:spPr>
          <a:xfrm>
            <a:off x="1804276" y="1203632"/>
            <a:ext cx="600600" cy="600600"/>
          </a:xfrm>
          <a:prstGeom prst="rect">
            <a:avLst/>
          </a:prstGeom>
          <a:noFill/>
          <a:ln>
            <a:noFill/>
          </a:ln>
        </p:spPr>
      </p:pic>
      <p:pic>
        <p:nvPicPr>
          <p:cNvPr id="623" name="Google Shape;623;p87"/>
          <p:cNvPicPr preferRelativeResize="0"/>
          <p:nvPr/>
        </p:nvPicPr>
        <p:blipFill rotWithShape="1">
          <a:blip r:embed="rId7">
            <a:alphaModFix/>
          </a:blip>
          <a:srcRect/>
          <a:stretch/>
        </p:blipFill>
        <p:spPr>
          <a:xfrm>
            <a:off x="3190407" y="1070882"/>
            <a:ext cx="866100" cy="866100"/>
          </a:xfrm>
          <a:prstGeom prst="rect">
            <a:avLst/>
          </a:prstGeom>
          <a:noFill/>
          <a:ln>
            <a:noFill/>
          </a:ln>
        </p:spPr>
      </p:pic>
      <p:pic>
        <p:nvPicPr>
          <p:cNvPr id="624" name="Google Shape;624;p87"/>
          <p:cNvPicPr preferRelativeResize="0"/>
          <p:nvPr/>
        </p:nvPicPr>
        <p:blipFill rotWithShape="1">
          <a:blip r:embed="rId8">
            <a:alphaModFix/>
          </a:blip>
          <a:srcRect/>
          <a:stretch/>
        </p:blipFill>
        <p:spPr>
          <a:xfrm>
            <a:off x="4842038" y="1063832"/>
            <a:ext cx="880200" cy="880200"/>
          </a:xfrm>
          <a:prstGeom prst="rect">
            <a:avLst/>
          </a:prstGeom>
          <a:noFill/>
          <a:ln>
            <a:noFill/>
          </a:ln>
        </p:spPr>
      </p:pic>
      <p:pic>
        <p:nvPicPr>
          <p:cNvPr id="625" name="Google Shape;625;p87"/>
          <p:cNvPicPr preferRelativeResize="0"/>
          <p:nvPr/>
        </p:nvPicPr>
        <p:blipFill rotWithShape="1">
          <a:blip r:embed="rId9">
            <a:alphaModFix/>
          </a:blip>
          <a:srcRect/>
          <a:stretch/>
        </p:blipFill>
        <p:spPr>
          <a:xfrm>
            <a:off x="6507769" y="1160882"/>
            <a:ext cx="686100" cy="686100"/>
          </a:xfrm>
          <a:prstGeom prst="rect">
            <a:avLst/>
          </a:prstGeom>
          <a:noFill/>
          <a:ln>
            <a:noFill/>
          </a:ln>
        </p:spPr>
      </p:pic>
      <p:cxnSp>
        <p:nvCxnSpPr>
          <p:cNvPr id="626" name="Google Shape;626;p87"/>
          <p:cNvCxnSpPr/>
          <p:nvPr/>
        </p:nvCxnSpPr>
        <p:spPr>
          <a:xfrm>
            <a:off x="769559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27" name="Google Shape;627;p87"/>
          <p:cNvSpPr txBox="1"/>
          <p:nvPr/>
        </p:nvSpPr>
        <p:spPr>
          <a:xfrm>
            <a:off x="760409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a:solidFill>
                  <a:srgbClr val="595959"/>
                </a:solidFill>
                <a:latin typeface="Century Gothic"/>
                <a:ea typeface="Century Gothic"/>
                <a:cs typeface="Century Gothic"/>
                <a:sym typeface="Century Gothic"/>
              </a:rPr>
              <a:t>网
</a:t>
            </a:r>
            <a:endParaRPr/>
          </a:p>
        </p:txBody>
      </p:sp>
      <p:sp>
        <p:nvSpPr>
          <p:cNvPr id="628" name="Google Shape;628;p87"/>
          <p:cNvSpPr txBox="1"/>
          <p:nvPr/>
        </p:nvSpPr>
        <p:spPr>
          <a:xfrm>
            <a:off x="755924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a:solidFill>
                  <a:srgbClr val="595959"/>
                </a:solidFill>
                <a:latin typeface="Century Gothic"/>
                <a:ea typeface="Century Gothic"/>
                <a:cs typeface="Century Gothic"/>
                <a:sym typeface="Century Gothic"/>
              </a:rPr>
              <a:t>我们正在为下一代联网、移动、无服务器和物联网应用提供应用开发框架。</a:t>
            </a:r>
            <a:endParaRPr/>
          </a:p>
        </p:txBody>
      </p:sp>
      <p:pic>
        <p:nvPicPr>
          <p:cNvPr id="629" name="Google Shape;629;p87" descr="ico_web.png"/>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979400" y="1160882"/>
            <a:ext cx="686100" cy="686100"/>
          </a:xfrm>
          <a:prstGeom prst="rect">
            <a:avLst/>
          </a:prstGeom>
          <a:noFill/>
          <a:ln>
            <a:noFill/>
          </a:ln>
        </p:spPr>
      </p:pic>
      <p:pic>
        <p:nvPicPr>
          <p:cNvPr id="630" name="Google Shape;630;p8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028450" y="3722181"/>
            <a:ext cx="1526400" cy="328169"/>
          </a:xfrm>
          <a:prstGeom prst="rect">
            <a:avLst/>
          </a:prstGeom>
          <a:noFill/>
          <a:ln>
            <a:noFill/>
          </a:ln>
        </p:spPr>
      </p:pic>
      <p:pic>
        <p:nvPicPr>
          <p:cNvPr id="632" name="Google Shape;632;p87" descr="CNCF_Alternate_Pantone.png"/>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2819101" y="3771326"/>
            <a:ext cx="1598400" cy="253800"/>
          </a:xfrm>
          <a:prstGeom prst="rect">
            <a:avLst/>
          </a:prstGeom>
          <a:noFill/>
          <a:ln>
            <a:noFill/>
          </a:ln>
        </p:spPr>
      </p:pic>
      <p:pic>
        <p:nvPicPr>
          <p:cNvPr id="633" name="Google Shape;633;p87"/>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1505474" y="3717575"/>
            <a:ext cx="1155868" cy="328175"/>
          </a:xfrm>
          <a:prstGeom prst="rect">
            <a:avLst/>
          </a:prstGeom>
          <a:noFill/>
          <a:ln>
            <a:noFill/>
          </a:ln>
        </p:spPr>
      </p:pic>
      <p:pic>
        <p:nvPicPr>
          <p:cNvPr id="34" name="Google Shape;280;p20"/>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7803069" y="3749498"/>
            <a:ext cx="1095300" cy="345018"/>
          </a:xfrm>
          <a:prstGeom prst="rect">
            <a:avLst/>
          </a:prstGeom>
          <a:noFill/>
          <a:ln>
            <a:noFill/>
          </a:ln>
        </p:spPr>
      </p:pic>
    </p:spTree>
    <p:extLst>
      <p:ext uri="{BB962C8B-B14F-4D97-AF65-F5344CB8AC3E}">
        <p14:creationId xmlns:p14="http://schemas.microsoft.com/office/powerpoint/2010/main" val="13191158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119"/>
          <p:cNvSpPr/>
          <p:nvPr/>
        </p:nvSpPr>
        <p:spPr>
          <a:xfrm>
            <a:off x="271875" y="1498274"/>
            <a:ext cx="8522200" cy="3270724"/>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43" name="Google Shape;1443;p119"/>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黄金会员</a:t>
            </a:r>
            <a:endParaRPr i="0" u="none" strike="noStrike" cap="none" dirty="0"/>
          </a:p>
        </p:txBody>
      </p:sp>
      <p:sp>
        <p:nvSpPr>
          <p:cNvPr id="1444" name="Google Shape;1444;p119"/>
          <p:cNvSpPr/>
          <p:nvPr/>
        </p:nvSpPr>
        <p:spPr>
          <a:xfrm>
            <a:off x="257175" y="1315186"/>
            <a:ext cx="8524200" cy="464400"/>
          </a:xfrm>
          <a:prstGeom prst="rect">
            <a:avLst/>
          </a:prstGeom>
          <a:gradFill>
            <a:gsLst>
              <a:gs pos="0">
                <a:schemeClr val="accent1"/>
              </a:gs>
              <a:gs pos="0">
                <a:srgbClr val="AA1575"/>
              </a:gs>
              <a:gs pos="100000">
                <a:srgbClr val="6C1869"/>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黄金会员权益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45" name="Google Shape;1445;p119"/>
          <p:cNvSpPr txBox="1"/>
          <p:nvPr/>
        </p:nvSpPr>
        <p:spPr>
          <a:xfrm>
            <a:off x="114301" y="1791234"/>
            <a:ext cx="8534400" cy="2806166"/>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享有全部白银级会员权益的基础上，外加</a:t>
            </a:r>
            <a:r>
              <a:rPr lang="en-US" sz="1200" dirty="0">
                <a:solidFill>
                  <a:schemeClr val="dk1"/>
                </a:solidFill>
                <a:latin typeface="Century Gothic"/>
                <a:ea typeface="Century Gothic"/>
                <a:cs typeface="Century Gothic"/>
                <a:sym typeface="Century Gothic"/>
              </a:rPr>
              <a:t>;</a:t>
            </a:r>
            <a:endParaRPr sz="1200" dirty="0">
              <a:solidFill>
                <a:schemeClr val="dk1"/>
              </a:solidFill>
              <a:latin typeface="Century Gothic"/>
              <a:ea typeface="Century Gothic"/>
              <a:cs typeface="Century Gothic"/>
              <a:sym typeface="Century Gothic"/>
            </a:endParaRPr>
          </a:p>
          <a:p>
            <a:pPr marL="457200">
              <a:lnSpc>
                <a:spcPct val="150000"/>
              </a:lnSpc>
            </a:pPr>
            <a:r>
              <a:rPr lang="zh-CN" altLang="en-US" sz="1200" dirty="0">
                <a:solidFill>
                  <a:schemeClr val="dk1"/>
                </a:solidFill>
                <a:latin typeface="Century Gothic"/>
                <a:ea typeface="Century Gothic"/>
                <a:cs typeface="Century Gothic"/>
                <a:sym typeface="Century Gothic"/>
              </a:rPr>
              <a:t>参加选举，每五（</a:t>
            </a:r>
            <a:r>
              <a:rPr lang="en-US" altLang="zh-CN" sz="1200" dirty="0">
                <a:solidFill>
                  <a:schemeClr val="dk1"/>
                </a:solidFill>
                <a:latin typeface="Century Gothic"/>
                <a:ea typeface="Century Gothic"/>
                <a:cs typeface="Century Gothic"/>
                <a:sym typeface="Century Gothic"/>
              </a:rPr>
              <a:t>5</a:t>
            </a:r>
            <a:r>
              <a:rPr lang="zh-CN" altLang="en-US" sz="1200" dirty="0">
                <a:solidFill>
                  <a:schemeClr val="dk1"/>
                </a:solidFill>
                <a:latin typeface="Century Gothic"/>
                <a:ea typeface="Century Gothic"/>
                <a:cs typeface="Century Gothic"/>
                <a:sym typeface="Century Gothic"/>
              </a:rPr>
              <a:t>）名黄金会员可以选举一（</a:t>
            </a:r>
            <a:r>
              <a:rPr lang="en-US" altLang="zh-CN" sz="1200" dirty="0">
                <a:solidFill>
                  <a:schemeClr val="dk1"/>
                </a:solidFill>
                <a:latin typeface="Century Gothic"/>
                <a:ea typeface="Century Gothic"/>
                <a:cs typeface="Century Gothic"/>
                <a:sym typeface="Century Gothic"/>
              </a:rPr>
              <a:t>1</a:t>
            </a:r>
            <a:r>
              <a:rPr lang="zh-CN" altLang="en-US" sz="1200" dirty="0">
                <a:solidFill>
                  <a:schemeClr val="dk1"/>
                </a:solidFill>
                <a:latin typeface="Century Gothic"/>
                <a:ea typeface="Century Gothic"/>
                <a:cs typeface="Century Gothic"/>
                <a:sym typeface="Century Gothic"/>
              </a:rPr>
              <a:t>）位代表进入</a:t>
            </a:r>
            <a:r>
              <a:rPr lang="en-US" altLang="zh-CN" sz="1200" dirty="0">
                <a:solidFill>
                  <a:schemeClr val="dk1"/>
                </a:solidFill>
                <a:latin typeface="Century Gothic"/>
                <a:ea typeface="Century Gothic"/>
                <a:cs typeface="Century Gothic"/>
                <a:sym typeface="Century Gothic"/>
              </a:rPr>
              <a:t>CNCF</a:t>
            </a:r>
            <a:r>
              <a:rPr lang="zh-CN" altLang="en-US" sz="1200" u="sng" dirty="0">
                <a:solidFill>
                  <a:schemeClr val="hlink"/>
                </a:solidFill>
                <a:latin typeface="Century Gothic"/>
                <a:ea typeface="Century Gothic"/>
                <a:cs typeface="Century Gothic"/>
                <a:sym typeface="Century Gothic"/>
                <a:hlinkClick r:id="rId3"/>
              </a:rPr>
              <a:t>管委会</a:t>
            </a:r>
            <a:r>
              <a:rPr lang="zh-CN" altLang="en-US" sz="1200" dirty="0">
                <a:solidFill>
                  <a:schemeClr val="dk1"/>
                </a:solidFill>
                <a:latin typeface="Century Gothic"/>
                <a:ea typeface="Century Gothic"/>
                <a:cs typeface="Century Gothic"/>
                <a:sym typeface="Century Gothic"/>
              </a:rPr>
              <a:t> ，</a:t>
            </a:r>
            <a:r>
              <a:rPr lang="zh-CN" altLang="en-US" sz="1200" dirty="0">
                <a:solidFill>
                  <a:schemeClr val="tx1"/>
                </a:solidFill>
                <a:latin typeface="Century Gothic"/>
                <a:ea typeface="Century Gothic"/>
                <a:cs typeface="Century Gothic"/>
                <a:sym typeface="Century Gothic"/>
              </a:rPr>
              <a:t>管委会</a:t>
            </a:r>
            <a:r>
              <a:rPr lang="zh-CN" altLang="en-US" sz="1200" dirty="0">
                <a:solidFill>
                  <a:schemeClr val="dk1"/>
                </a:solidFill>
                <a:latin typeface="Century Gothic"/>
                <a:ea typeface="Century Gothic"/>
                <a:cs typeface="Century Gothic"/>
                <a:sym typeface="Century Gothic"/>
              </a:rPr>
              <a:t>最多不超过三（</a:t>
            </a:r>
            <a:r>
              <a:rPr lang="en-US" altLang="zh-CN" sz="1200" dirty="0">
                <a:solidFill>
                  <a:schemeClr val="dk1"/>
                </a:solidFill>
                <a:latin typeface="Century Gothic"/>
                <a:ea typeface="Century Gothic"/>
                <a:cs typeface="Century Gothic"/>
                <a:sym typeface="Century Gothic"/>
              </a:rPr>
              <a:t>3</a:t>
            </a:r>
            <a:r>
              <a:rPr lang="zh-CN" altLang="en-US" sz="1200" dirty="0">
                <a:solidFill>
                  <a:schemeClr val="dk1"/>
                </a:solidFill>
                <a:latin typeface="Century Gothic"/>
                <a:ea typeface="Century Gothic"/>
                <a:cs typeface="Century Gothic"/>
                <a:sym typeface="Century Gothic"/>
              </a:rPr>
              <a:t>）位黄金代表。</a:t>
            </a:r>
            <a:endParaRPr lang="en-US" altLang="zh-CN" sz="1200" dirty="0">
              <a:solidFill>
                <a:schemeClr val="dk1"/>
              </a:solidFill>
              <a:latin typeface="Century Gothic"/>
              <a:ea typeface="Century Gothic"/>
              <a:cs typeface="Century Gothic"/>
              <a:sym typeface="Century Gothic"/>
            </a:endParaRPr>
          </a:p>
          <a:p>
            <a:pPr marL="457200">
              <a:lnSpc>
                <a:spcPct val="150000"/>
              </a:lnSpc>
            </a:pPr>
            <a:r>
              <a:rPr lang="zh-CN" altLang="en-US" sz="1000" dirty="0">
                <a:solidFill>
                  <a:schemeClr val="accent2"/>
                </a:solidFill>
                <a:latin typeface="Century Gothic"/>
                <a:ea typeface="Century Gothic"/>
                <a:cs typeface="Century Gothic"/>
                <a:sym typeface="Century Gothic"/>
              </a:rPr>
              <a:t>          向业界各位领导者发出你的声音，协助制定</a:t>
            </a:r>
            <a:r>
              <a:rPr lang="en-US" altLang="zh-CN" sz="1000" dirty="0">
                <a:solidFill>
                  <a:schemeClr val="accent2"/>
                </a:solidFill>
                <a:latin typeface="Century Gothic"/>
                <a:ea typeface="Century Gothic"/>
                <a:cs typeface="Century Gothic"/>
                <a:sym typeface="Century Gothic"/>
              </a:rPr>
              <a:t>CNCF</a:t>
            </a:r>
            <a:r>
              <a:rPr lang="zh-CN" altLang="en-US" sz="1000" dirty="0">
                <a:solidFill>
                  <a:schemeClr val="accent2"/>
                </a:solidFill>
                <a:latin typeface="Century Gothic"/>
                <a:ea typeface="Century Gothic"/>
                <a:cs typeface="Century Gothic"/>
                <a:sym typeface="Century Gothic"/>
              </a:rPr>
              <a:t>的战略发展方向。</a:t>
            </a:r>
            <a:r>
              <a:rPr lang="en-US" altLang="zh-CN" sz="1000" dirty="0">
                <a:solidFill>
                  <a:schemeClr val="accent2"/>
                </a:solidFill>
                <a:latin typeface="Century Gothic"/>
                <a:ea typeface="Century Gothic"/>
                <a:cs typeface="Century Gothic"/>
                <a:sym typeface="Century Gothic"/>
              </a:rPr>
              <a:t>CNCF</a:t>
            </a:r>
            <a:r>
              <a:rPr lang="zh-CN" altLang="en-US" sz="1000" dirty="0">
                <a:solidFill>
                  <a:schemeClr val="accent2"/>
                </a:solidFill>
                <a:latin typeface="Century Gothic"/>
                <a:ea typeface="Century Gothic"/>
                <a:cs typeface="Century Gothic"/>
                <a:sym typeface="Century Gothic"/>
              </a:rPr>
              <a:t>管委会成员均是全球顶尖的公有云公司和私有云公司以及软件公司。</a:t>
            </a:r>
            <a:endParaRPr lang="en-US" altLang="zh-CN" sz="1000" dirty="0">
              <a:solidFill>
                <a:schemeClr val="accent2"/>
              </a:solidFill>
              <a:latin typeface="Century Gothic"/>
              <a:ea typeface="Century Gothic"/>
              <a:cs typeface="Century Gothic"/>
              <a:sym typeface="Century Gothic"/>
            </a:endParaRPr>
          </a:p>
          <a:p>
            <a:pPr marL="457200">
              <a:lnSpc>
                <a:spcPct val="150000"/>
              </a:lnSpc>
            </a:pPr>
            <a:r>
              <a:rPr lang="zh-CN" altLang="en-US" sz="1200" dirty="0">
                <a:solidFill>
                  <a:schemeClr val="dk1"/>
                </a:solidFill>
                <a:latin typeface="Century Gothic"/>
                <a:ea typeface="Century Gothic"/>
                <a:cs typeface="Century Gothic"/>
                <a:sym typeface="Century Gothic"/>
              </a:rPr>
              <a:t>通过与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执行董事、首席营运官和工作人员更多的互动交流，更深入地了解</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战略和项目路线图。</a:t>
            </a:r>
            <a:endParaRPr lang="en-US" altLang="zh-CN" sz="1200" dirty="0">
              <a:solidFill>
                <a:schemeClr val="dk1"/>
              </a:solidFill>
              <a:latin typeface="Century Gothic"/>
              <a:ea typeface="Century Gothic"/>
              <a:cs typeface="Century Gothic"/>
              <a:sym typeface="Century Gothic"/>
            </a:endParaRPr>
          </a:p>
          <a:p>
            <a:pPr marL="457200">
              <a:lnSpc>
                <a:spcPct val="150000"/>
              </a:lnSpc>
            </a:pPr>
            <a:r>
              <a:rPr lang="zh-CN" altLang="en-US" sz="1000" dirty="0">
                <a:solidFill>
                  <a:schemeClr val="accent2"/>
                </a:solidFill>
                <a:latin typeface="Century Gothic"/>
                <a:ea typeface="Century Gothic"/>
                <a:cs typeface="Century Gothic"/>
                <a:sym typeface="Century Gothic"/>
              </a:rPr>
              <a:t>          团队随时准备帮助您实现目标，不论是开源贡献，开辟新市场，投资机会，行业趋势，以及</a:t>
            </a:r>
            <a:r>
              <a:rPr lang="en-US" altLang="zh-CN" sz="1000" dirty="0">
                <a:solidFill>
                  <a:schemeClr val="accent2"/>
                </a:solidFill>
                <a:latin typeface="Century Gothic"/>
                <a:ea typeface="Century Gothic"/>
                <a:cs typeface="Century Gothic"/>
                <a:sym typeface="Century Gothic"/>
              </a:rPr>
              <a:t>/</a:t>
            </a:r>
            <a:r>
              <a:rPr lang="zh-CN" altLang="en-US" sz="1000" dirty="0">
                <a:solidFill>
                  <a:schemeClr val="accent2"/>
                </a:solidFill>
                <a:latin typeface="Century Gothic"/>
                <a:ea typeface="Century Gothic"/>
                <a:cs typeface="Century Gothic"/>
                <a:sym typeface="Century Gothic"/>
              </a:rPr>
              <a:t>或者开源项目的捐助。</a:t>
            </a:r>
            <a:r>
              <a:rPr lang="en-US" altLang="zh-CN" sz="1200" dirty="0">
                <a:solidFill>
                  <a:schemeClr val="accent2"/>
                </a:solidFill>
                <a:latin typeface="Century Gothic"/>
                <a:ea typeface="Century Gothic"/>
                <a:cs typeface="Century Gothic"/>
                <a:sym typeface="Century Gothic"/>
              </a:rPr>
              <a:t> </a:t>
            </a:r>
            <a:r>
              <a:rPr lang="zh-CN" altLang="en-US" sz="1200" dirty="0">
                <a:solidFill>
                  <a:schemeClr val="accent2"/>
                </a:solidFill>
                <a:latin typeface="Century Gothic"/>
                <a:ea typeface="Century Gothic"/>
                <a:cs typeface="Century Gothic"/>
                <a:sym typeface="Century Gothic"/>
              </a:rPr>
              <a:t>每年</a:t>
            </a:r>
            <a:r>
              <a:rPr lang="en-US" altLang="zh-CN" sz="1200" dirty="0">
                <a:solidFill>
                  <a:schemeClr val="accent2"/>
                </a:solidFill>
                <a:latin typeface="Century Gothic"/>
                <a:ea typeface="Century Gothic"/>
                <a:cs typeface="Century Gothic"/>
                <a:sym typeface="Century Gothic"/>
              </a:rPr>
              <a:t>CNCF</a:t>
            </a:r>
            <a:r>
              <a:rPr lang="zh-CN" altLang="en-US" sz="1200" dirty="0">
                <a:solidFill>
                  <a:schemeClr val="accent2"/>
                </a:solidFill>
                <a:latin typeface="Century Gothic"/>
                <a:ea typeface="Century Gothic"/>
                <a:cs typeface="Century Gothic"/>
                <a:sym typeface="Century Gothic"/>
              </a:rPr>
              <a:t>的领导层将会与黄金会员公司的股东召开一次线上会议或者在</a:t>
            </a:r>
            <a:r>
              <a:rPr lang="en-US" altLang="zh-CN" sz="1200" dirty="0">
                <a:solidFill>
                  <a:schemeClr val="accent2"/>
                </a:solidFill>
                <a:latin typeface="Century Gothic"/>
                <a:ea typeface="Century Gothic"/>
                <a:cs typeface="Century Gothic"/>
                <a:sym typeface="Century Gothic"/>
              </a:rPr>
              <a:t>CNCF</a:t>
            </a:r>
            <a:r>
              <a:rPr lang="zh-CN" altLang="en-US" sz="1200" dirty="0">
                <a:solidFill>
                  <a:schemeClr val="accent2"/>
                </a:solidFill>
                <a:latin typeface="Century Gothic"/>
                <a:ea typeface="Century Gothic"/>
                <a:cs typeface="Century Gothic"/>
                <a:sym typeface="Century Gothic"/>
              </a:rPr>
              <a:t>活动上举行一次战略审查会议。</a:t>
            </a:r>
            <a:endParaRPr lang="zh-CN" altLang="en-US" sz="1200" dirty="0">
              <a:solidFill>
                <a:schemeClr val="dk1"/>
              </a:solidFill>
              <a:latin typeface="Century Gothic"/>
              <a:ea typeface="Century Gothic"/>
              <a:cs typeface="Century Gothic"/>
              <a:sym typeface="Century Gothic"/>
            </a:endParaRPr>
          </a:p>
          <a:p>
            <a:pPr marL="457200" lvl="0">
              <a:lnSpc>
                <a:spcPct val="150000"/>
              </a:lnSpc>
            </a:pPr>
            <a:r>
              <a:rPr lang="zh-CN" altLang="en-US" sz="1200" b="1" dirty="0">
                <a:solidFill>
                  <a:schemeClr val="accent2"/>
                </a:solidFill>
                <a:latin typeface="Century Gothic"/>
                <a:ea typeface="Century Gothic"/>
                <a:cs typeface="Century Gothic"/>
                <a:sym typeface="Century Gothic"/>
              </a:rPr>
              <a:t>每季度有四次举办市场活动的机会</a:t>
            </a:r>
            <a:r>
              <a:rPr lang="en-US" altLang="zh-CN" sz="1200" dirty="0">
                <a:solidFill>
                  <a:schemeClr val="accent2"/>
                </a:solidFill>
                <a:latin typeface="Century Gothic"/>
                <a:ea typeface="Century Gothic"/>
                <a:cs typeface="Century Gothic"/>
                <a:sym typeface="Century Gothic"/>
              </a:rPr>
              <a:t>, </a:t>
            </a:r>
            <a:r>
              <a:rPr lang="zh-CN" altLang="en-US" sz="1200" dirty="0">
                <a:solidFill>
                  <a:schemeClr val="accent2"/>
                </a:solidFill>
                <a:latin typeface="Century Gothic"/>
                <a:ea typeface="Century Gothic"/>
                <a:cs typeface="Century Gothic"/>
                <a:sym typeface="Century Gothic"/>
              </a:rPr>
              <a:t>包括要求网络研讨会</a:t>
            </a:r>
            <a:r>
              <a:rPr lang="en-US" altLang="zh-CN" sz="1200" dirty="0">
                <a:solidFill>
                  <a:schemeClr val="accent2"/>
                </a:solidFill>
                <a:latin typeface="Century Gothic"/>
                <a:ea typeface="Century Gothic"/>
                <a:cs typeface="Century Gothic"/>
                <a:sym typeface="Century Gothic"/>
              </a:rPr>
              <a:t>,</a:t>
            </a:r>
            <a:r>
              <a:rPr lang="zh-CN" altLang="en-US" sz="1200" dirty="0">
                <a:solidFill>
                  <a:schemeClr val="accent2"/>
                </a:solidFill>
                <a:latin typeface="Century Gothic"/>
                <a:ea typeface="Century Gothic"/>
                <a:cs typeface="Century Gothic"/>
                <a:sym typeface="Century Gothic"/>
              </a:rPr>
              <a:t> 直播</a:t>
            </a:r>
            <a:r>
              <a:rPr lang="en-US" altLang="zh-CN" sz="1200" dirty="0">
                <a:solidFill>
                  <a:schemeClr val="accent2"/>
                </a:solidFill>
                <a:latin typeface="Century Gothic"/>
                <a:ea typeface="Century Gothic"/>
                <a:cs typeface="Century Gothic"/>
                <a:sym typeface="Century Gothic"/>
              </a:rPr>
              <a:t>, </a:t>
            </a:r>
            <a:r>
              <a:rPr lang="zh-CN" altLang="en-US" sz="1200" dirty="0">
                <a:solidFill>
                  <a:schemeClr val="accent2"/>
                </a:solidFill>
                <a:latin typeface="Century Gothic"/>
                <a:ea typeface="Century Gothic"/>
                <a:cs typeface="Century Gothic"/>
                <a:sym typeface="Century Gothic"/>
              </a:rPr>
              <a:t>以及</a:t>
            </a:r>
            <a:r>
              <a:rPr lang="en-US" altLang="zh-CN" sz="1200" dirty="0">
                <a:solidFill>
                  <a:schemeClr val="accent2"/>
                </a:solidFill>
                <a:latin typeface="Century Gothic"/>
                <a:ea typeface="Century Gothic"/>
                <a:cs typeface="Century Gothic"/>
                <a:sym typeface="Century Gothic"/>
              </a:rPr>
              <a:t>YouTube </a:t>
            </a:r>
            <a:r>
              <a:rPr lang="zh-CN" altLang="en-US" sz="1200" dirty="0">
                <a:solidFill>
                  <a:schemeClr val="accent2"/>
                </a:solidFill>
                <a:latin typeface="Century Gothic"/>
                <a:ea typeface="Century Gothic"/>
                <a:cs typeface="Century Gothic"/>
                <a:sym typeface="Century Gothic"/>
              </a:rPr>
              <a:t>播放。具体需要通过</a:t>
            </a:r>
            <a:r>
              <a:rPr lang="en-US" altLang="zh-CN" sz="1200" u="sng" dirty="0">
                <a:solidFill>
                  <a:schemeClr val="accent2"/>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CNCF’s Online Programs</a:t>
            </a:r>
            <a:r>
              <a:rPr lang="zh-CN" altLang="en-US" sz="1200" dirty="0">
                <a:solidFill>
                  <a:schemeClr val="accent2"/>
                </a:solidFill>
                <a:latin typeface="Century Gothic"/>
                <a:ea typeface="Century Gothic"/>
                <a:cs typeface="Century Gothic"/>
                <a:sym typeface="Century Gothic"/>
              </a:rPr>
              <a:t>提出申请，获得批准后可以进行。</a:t>
            </a:r>
            <a:r>
              <a:rPr lang="en-US" altLang="zh-CN" sz="1200" dirty="0">
                <a:solidFill>
                  <a:schemeClr val="accent2"/>
                </a:solidFill>
                <a:latin typeface="Century Gothic"/>
                <a:ea typeface="Century Gothic"/>
                <a:cs typeface="Century Gothic"/>
                <a:sym typeface="Century Gothic"/>
              </a:rPr>
              <a:t> </a:t>
            </a:r>
          </a:p>
          <a:p>
            <a:pPr marL="457200">
              <a:lnSpc>
                <a:spcPct val="150000"/>
              </a:lnSpc>
            </a:pPr>
            <a:r>
              <a:rPr lang="zh-CN" altLang="en-US" sz="1200" dirty="0">
                <a:solidFill>
                  <a:schemeClr val="dk1"/>
                </a:solidFill>
                <a:latin typeface="Century Gothic"/>
                <a:ea typeface="Century Gothic"/>
                <a:cs typeface="Century Gothic"/>
                <a:sym typeface="Century Gothic"/>
              </a:rPr>
              <a:t>增加获得</a:t>
            </a:r>
            <a:r>
              <a:rPr lang="en-US" altLang="zh-CN" sz="1200" dirty="0">
                <a:solidFill>
                  <a:schemeClr val="dk1"/>
                </a:solidFill>
                <a:latin typeface="Century Gothic"/>
                <a:ea typeface="Century Gothic"/>
                <a:cs typeface="Century Gothic"/>
                <a:sym typeface="Century Gothic"/>
              </a:rPr>
              <a:t>Linux</a:t>
            </a:r>
            <a:r>
              <a:rPr lang="zh-CN" altLang="en-US" sz="1200" dirty="0">
                <a:solidFill>
                  <a:schemeClr val="dk1"/>
                </a:solidFill>
                <a:latin typeface="Century Gothic"/>
                <a:ea typeface="Century Gothic"/>
                <a:cs typeface="Century Gothic"/>
                <a:sym typeface="Century Gothic"/>
              </a:rPr>
              <a:t>基金会开源领袖峰会的邀请机会。</a:t>
            </a: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公关团队合作，创建个性化的新闻稿作为会员加入公告。</a:t>
            </a:r>
            <a:endParaRPr sz="12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2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46" name="Google Shape;1446;p119"/>
          <p:cNvSpPr/>
          <p:nvPr/>
        </p:nvSpPr>
        <p:spPr>
          <a:xfrm rot="5400000">
            <a:off x="555724" y="2239414"/>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7" name="Google Shape;1447;p119"/>
          <p:cNvSpPr txBox="1"/>
          <p:nvPr/>
        </p:nvSpPr>
        <p:spPr>
          <a:xfrm>
            <a:off x="1326574" y="649316"/>
            <a:ext cx="6972299" cy="731911"/>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b="1" dirty="0">
                <a:solidFill>
                  <a:srgbClr val="AA1575"/>
                </a:solidFill>
                <a:latin typeface="Century Gothic"/>
                <a:ea typeface="Century Gothic"/>
                <a:cs typeface="Century Gothic"/>
                <a:sym typeface="Century Gothic"/>
              </a:rPr>
              <a:t>黄金级会员是对</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及其使命给予全面支持的机构。黄金级会员机构坚定地致力于开源技术的开发利用，帮助</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成长，代表他们的用户的发出声音，并回馈整个社区。</a:t>
            </a:r>
          </a:p>
          <a:p>
            <a:pPr marL="0" lvl="0" indent="0" rtl="0">
              <a:spcBef>
                <a:spcPts val="0"/>
              </a:spcBef>
              <a:spcAft>
                <a:spcPts val="0"/>
              </a:spcAft>
              <a:buNone/>
            </a:pPr>
            <a:endParaRPr dirty="0"/>
          </a:p>
        </p:txBody>
      </p:sp>
      <p:sp>
        <p:nvSpPr>
          <p:cNvPr id="1448" name="Google Shape;1448;p119"/>
          <p:cNvSpPr/>
          <p:nvPr/>
        </p:nvSpPr>
        <p:spPr>
          <a:xfrm rot="5400000">
            <a:off x="555724" y="3203446"/>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9" name="Google Shape;1449;p119"/>
          <p:cNvSpPr/>
          <p:nvPr/>
        </p:nvSpPr>
        <p:spPr>
          <a:xfrm rot="5400000">
            <a:off x="555724" y="4025433"/>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52" name="Google Shape;1452;p119"/>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453302" y="629780"/>
            <a:ext cx="631491" cy="745128"/>
          </a:xfrm>
          <a:prstGeom prst="rect">
            <a:avLst/>
          </a:prstGeom>
          <a:noFill/>
          <a:ln>
            <a:noFill/>
          </a:ln>
        </p:spPr>
      </p:pic>
      <p:sp>
        <p:nvSpPr>
          <p:cNvPr id="13" name="Google Shape;1621;p45"/>
          <p:cNvSpPr/>
          <p:nvPr/>
        </p:nvSpPr>
        <p:spPr>
          <a:xfrm rot="5400000">
            <a:off x="555724" y="4349684"/>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E1A6F"/>
              </a:solidFill>
            </a:endParaRPr>
          </a:p>
        </p:txBody>
      </p:sp>
      <p:sp>
        <p:nvSpPr>
          <p:cNvPr id="14" name="Google Shape;1446;p119"/>
          <p:cNvSpPr/>
          <p:nvPr/>
        </p:nvSpPr>
        <p:spPr>
          <a:xfrm rot="5400000">
            <a:off x="559262" y="194524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18781390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120"/>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58" name="Google Shape;1458;p120"/>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白金会员</a:t>
            </a:r>
            <a:endParaRPr i="0" u="none" strike="noStrike" cap="none" dirty="0"/>
          </a:p>
        </p:txBody>
      </p:sp>
      <p:sp>
        <p:nvSpPr>
          <p:cNvPr id="1459" name="Google Shape;1459;p120"/>
          <p:cNvSpPr/>
          <p:nvPr/>
        </p:nvSpPr>
        <p:spPr>
          <a:xfrm>
            <a:off x="309975" y="2024300"/>
            <a:ext cx="8524200" cy="483900"/>
          </a:xfrm>
          <a:prstGeom prst="rect">
            <a:avLst/>
          </a:prstGeom>
          <a:gradFill>
            <a:gsLst>
              <a:gs pos="0">
                <a:srgbClr val="660066"/>
              </a:gs>
              <a:gs pos="100000">
                <a:srgbClr val="521068"/>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白金会员权益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60" name="Google Shape;1460;p120"/>
          <p:cNvSpPr txBox="1"/>
          <p:nvPr/>
        </p:nvSpPr>
        <p:spPr>
          <a:xfrm>
            <a:off x="257175" y="2601349"/>
            <a:ext cx="8629800" cy="2361425"/>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享受黄金和白银级别的所有权益的基础上，外加；</a:t>
            </a:r>
            <a:endParaRPr lang="en-US" altLang="zh-CN" sz="1100" dirty="0">
              <a:solidFill>
                <a:schemeClr val="dk1"/>
              </a:solidFill>
              <a:latin typeface="Century Gothic"/>
              <a:ea typeface="Century Gothic"/>
              <a:cs typeface="Century Gothic"/>
              <a:sym typeface="Century Gothic"/>
            </a:endParaRPr>
          </a:p>
          <a:p>
            <a:pPr marL="457200">
              <a:lnSpc>
                <a:spcPct val="150000"/>
              </a:lnSpc>
            </a:pPr>
            <a:r>
              <a:rPr lang="zh-CN" altLang="en-US" sz="1100" b="1" dirty="0">
                <a:solidFill>
                  <a:schemeClr val="accent2"/>
                </a:solidFill>
                <a:latin typeface="Century Gothic"/>
                <a:ea typeface="Century Gothic"/>
                <a:cs typeface="Century Gothic"/>
                <a:sym typeface="Century Gothic"/>
              </a:rPr>
              <a:t>享有一个</a:t>
            </a:r>
            <a:r>
              <a:rPr lang="en-US" altLang="zh-CN" sz="1100" b="1" dirty="0">
                <a:solidFill>
                  <a:schemeClr val="accent2"/>
                </a:solidFill>
                <a:latin typeface="Century Gothic"/>
                <a:ea typeface="Century Gothic"/>
                <a:cs typeface="Century Gothic"/>
                <a:sym typeface="Century Gothic"/>
              </a:rPr>
              <a:t> (1) </a:t>
            </a:r>
            <a:r>
              <a:rPr lang="zh-CN" altLang="en-US" sz="1100" b="1" dirty="0">
                <a:solidFill>
                  <a:schemeClr val="accent2"/>
                </a:solidFill>
                <a:latin typeface="Century Gothic"/>
                <a:ea typeface="Century Gothic"/>
                <a:cs typeface="Century Gothic"/>
                <a:sym typeface="Century Gothic"/>
              </a:rPr>
              <a:t>确定席位</a:t>
            </a:r>
            <a:r>
              <a:rPr lang="zh-CN" altLang="en-US" sz="1100" dirty="0">
                <a:solidFill>
                  <a:schemeClr val="accent2"/>
                </a:solidFill>
                <a:latin typeface="Century Gothic"/>
                <a:ea typeface="Century Gothic"/>
                <a:cs typeface="Century Gothic"/>
                <a:sym typeface="Century Gothic"/>
              </a:rPr>
              <a:t>在</a:t>
            </a:r>
            <a:r>
              <a:rPr lang="en-US" altLang="zh-CN" sz="1100" dirty="0">
                <a:solidFill>
                  <a:schemeClr val="accent2"/>
                </a:solidFill>
                <a:latin typeface="Century Gothic"/>
                <a:ea typeface="Century Gothic"/>
                <a:cs typeface="Century Gothic"/>
                <a:sym typeface="Century Gothic"/>
              </a:rPr>
              <a:t> </a:t>
            </a:r>
            <a:r>
              <a:rPr lang="en-US" altLang="zh-CN" sz="1100"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CNCF </a:t>
            </a:r>
            <a:r>
              <a:rPr lang="zh-CN" altLang="en-US" sz="1100"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管委会</a:t>
            </a:r>
            <a:r>
              <a:rPr lang="zh-CN" altLang="en-US" sz="1100" u="sng" dirty="0">
                <a:solidFill>
                  <a:schemeClr val="accent2"/>
                </a:solidFill>
                <a:latin typeface="Century Gothic"/>
                <a:ea typeface="Century Gothic"/>
                <a:cs typeface="Century Gothic"/>
                <a:sym typeface="Century Gothic"/>
              </a:rPr>
              <a:t> </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同时在任意一个分委员会或管委会的活动中派驻另外一名代表作为投票成员。</a:t>
            </a:r>
            <a:r>
              <a:rPr lang="en-US" altLang="zh-CN" sz="1100" dirty="0">
                <a:solidFill>
                  <a:schemeClr val="accent2"/>
                </a:solidFill>
                <a:latin typeface="Century Gothic"/>
                <a:ea typeface="Century Gothic"/>
                <a:cs typeface="Century Gothic"/>
                <a:sym typeface="Century Gothic"/>
              </a:rPr>
              <a:t>. </a:t>
            </a:r>
          </a:p>
          <a:p>
            <a:pPr marL="457200" lvl="0"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通过参加</a:t>
            </a: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领导小组，进一步</a:t>
            </a:r>
            <a:r>
              <a:rPr lang="zh-CN" altLang="en-US" sz="1100" b="1" dirty="0">
                <a:solidFill>
                  <a:schemeClr val="accent2"/>
                </a:solidFill>
                <a:latin typeface="Century Gothic"/>
                <a:ea typeface="Century Gothic"/>
                <a:cs typeface="Century Gothic"/>
                <a:sym typeface="Century Gothic"/>
              </a:rPr>
              <a:t>深入到</a:t>
            </a:r>
            <a:r>
              <a:rPr lang="en-US" altLang="zh-CN" sz="1100" b="1" dirty="0">
                <a:solidFill>
                  <a:schemeClr val="accent2"/>
                </a:solidFill>
                <a:latin typeface="Century Gothic"/>
                <a:ea typeface="Century Gothic"/>
                <a:cs typeface="Century Gothic"/>
                <a:sym typeface="Century Gothic"/>
              </a:rPr>
              <a:t> CNCF </a:t>
            </a:r>
            <a:r>
              <a:rPr lang="zh-CN" altLang="en-US" sz="1100" b="1" dirty="0">
                <a:solidFill>
                  <a:schemeClr val="accent2"/>
                </a:solidFill>
                <a:latin typeface="Century Gothic"/>
                <a:ea typeface="Century Gothic"/>
                <a:cs typeface="Century Gothic"/>
                <a:sym typeface="Century Gothic"/>
              </a:rPr>
              <a:t>战略和项目中去。</a:t>
            </a:r>
            <a:r>
              <a:rPr lang="en-US" altLang="zh-CN" sz="1100" dirty="0">
                <a:solidFill>
                  <a:schemeClr val="accent2"/>
                </a:solidFill>
                <a:latin typeface="Century Gothic"/>
                <a:ea typeface="Century Gothic"/>
                <a:cs typeface="Century Gothic"/>
                <a:sym typeface="Century Gothic"/>
              </a:rPr>
              <a:t> </a:t>
            </a:r>
          </a:p>
          <a:p>
            <a:pPr marL="914400" lvl="1"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白金级别会员享有在</a:t>
            </a: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定制体验的独特机会。</a:t>
            </a: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团队随时帮助白金会员实现战略目标。</a:t>
            </a: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能够帮助指导白金会员在开源领域的贡献，新市场的创建，以及</a:t>
            </a:r>
            <a:r>
              <a:rPr lang="en-US" altLang="zh-CN" sz="1100" dirty="0">
                <a:solidFill>
                  <a:schemeClr val="accent2"/>
                </a:solidFill>
                <a:latin typeface="Century Gothic"/>
                <a:ea typeface="Century Gothic"/>
                <a:cs typeface="Century Gothic"/>
                <a:sym typeface="Century Gothic"/>
              </a:rPr>
              <a:t>/</a:t>
            </a:r>
            <a:r>
              <a:rPr lang="zh-CN" altLang="en-US" sz="1100" dirty="0">
                <a:solidFill>
                  <a:schemeClr val="accent2"/>
                </a:solidFill>
                <a:latin typeface="Century Gothic"/>
                <a:ea typeface="Century Gothic"/>
                <a:cs typeface="Century Gothic"/>
                <a:sym typeface="Century Gothic"/>
              </a:rPr>
              <a:t>或者开源项目的捐赠。</a:t>
            </a:r>
            <a:r>
              <a:rPr lang="zh-CN" altLang="en-US" sz="1100" b="1" dirty="0">
                <a:solidFill>
                  <a:schemeClr val="accent2"/>
                </a:solidFill>
                <a:latin typeface="Century Gothic"/>
                <a:ea typeface="Century Gothic"/>
                <a:cs typeface="Century Gothic"/>
                <a:sym typeface="Century Gothic"/>
              </a:rPr>
              <a:t>您有任何想法</a:t>
            </a:r>
            <a:r>
              <a:rPr lang="en-US" altLang="zh-CN" sz="1100" b="1" dirty="0">
                <a:solidFill>
                  <a:schemeClr val="accent2"/>
                </a:solidFill>
                <a:latin typeface="Century Gothic"/>
                <a:ea typeface="Century Gothic"/>
                <a:cs typeface="Century Gothic"/>
                <a:sym typeface="Century Gothic"/>
              </a:rPr>
              <a:t>? </a:t>
            </a:r>
            <a:r>
              <a:rPr lang="zh-CN" altLang="en-US" sz="1100" b="1" dirty="0">
                <a:solidFill>
                  <a:schemeClr val="accent2"/>
                </a:solidFill>
                <a:latin typeface="Century Gothic"/>
                <a:ea typeface="Century Gothic"/>
                <a:cs typeface="Century Gothic"/>
                <a:sym typeface="Century Gothic"/>
              </a:rPr>
              <a:t>尽管提问</a:t>
            </a:r>
            <a:r>
              <a:rPr lang="en-US" altLang="zh-CN" sz="1100" b="1" dirty="0">
                <a:solidFill>
                  <a:schemeClr val="accent2"/>
                </a:solidFill>
                <a:latin typeface="Century Gothic"/>
                <a:ea typeface="Century Gothic"/>
                <a:cs typeface="Century Gothic"/>
                <a:sym typeface="Century Gothic"/>
              </a:rPr>
              <a:t>!</a:t>
            </a:r>
          </a:p>
          <a:p>
            <a:pPr marL="914400" lvl="1" indent="-304800">
              <a:lnSpc>
                <a:spcPct val="125000"/>
              </a:lnSpc>
              <a:buClr>
                <a:schemeClr val="accent2"/>
              </a:buClr>
              <a:buSzPts val="1200"/>
              <a:buFont typeface="Century Gothic"/>
              <a:buChar char="○"/>
            </a:pP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领导层与白金会员股东每年有两次面对面或线上方式召开业务和战略审查会。</a:t>
            </a:r>
            <a:endParaRPr lang="en-US" altLang="zh-CN" sz="1100" dirty="0">
              <a:solidFill>
                <a:schemeClr val="accent2"/>
              </a:solidFill>
              <a:latin typeface="Century Gothic"/>
              <a:ea typeface="Century Gothic"/>
              <a:cs typeface="Century Gothic"/>
              <a:sym typeface="Century Gothic"/>
            </a:endParaRPr>
          </a:p>
          <a:p>
            <a:pPr marL="457200"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享有参加在网站和市场推广资料中白金会员享有最显著的露出位置。</a:t>
            </a:r>
            <a:endParaRPr lang="en-US" altLang="zh-CN" sz="1100" dirty="0">
              <a:solidFill>
                <a:schemeClr val="accent2"/>
              </a:solidFill>
              <a:latin typeface="Century Gothic"/>
              <a:ea typeface="Century Gothic"/>
              <a:cs typeface="Century Gothic"/>
              <a:sym typeface="Century Gothic"/>
            </a:endParaRPr>
          </a:p>
          <a:p>
            <a:pPr marL="457200" lvl="0"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任何一次</a:t>
            </a:r>
            <a:r>
              <a:rPr lang="en-US" altLang="zh-CN" sz="1100" dirty="0" err="1">
                <a:solidFill>
                  <a:schemeClr val="accent2"/>
                </a:solidFill>
                <a:latin typeface="Century Gothic"/>
                <a:ea typeface="Century Gothic"/>
                <a:cs typeface="Century Gothic"/>
                <a:sym typeface="Century Gothic"/>
              </a:rPr>
              <a:t>KubeCon</a:t>
            </a:r>
            <a:r>
              <a:rPr lang="en-US" altLang="zh-CN" sz="1100" dirty="0">
                <a:solidFill>
                  <a:schemeClr val="accent2"/>
                </a:solidFill>
                <a:latin typeface="Century Gothic"/>
                <a:ea typeface="Century Gothic"/>
                <a:cs typeface="Century Gothic"/>
                <a:sym typeface="Century Gothic"/>
              </a:rPr>
              <a:t> + </a:t>
            </a:r>
            <a:r>
              <a:rPr lang="en-US" altLang="zh-CN" sz="1100" dirty="0" err="1">
                <a:solidFill>
                  <a:schemeClr val="accent2"/>
                </a:solidFill>
                <a:latin typeface="Century Gothic"/>
                <a:ea typeface="Century Gothic"/>
                <a:cs typeface="Century Gothic"/>
                <a:sym typeface="Century Gothic"/>
              </a:rPr>
              <a:t>CloudNativeCon</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会议钻石赞助商资格的</a:t>
            </a:r>
            <a:r>
              <a:rPr lang="zh-CN" altLang="en-US" sz="1100" b="1" dirty="0">
                <a:solidFill>
                  <a:schemeClr val="accent2"/>
                </a:solidFill>
                <a:latin typeface="Century Gothic"/>
                <a:ea typeface="Century Gothic"/>
                <a:cs typeface="Century Gothic"/>
                <a:sym typeface="Century Gothic"/>
              </a:rPr>
              <a:t>首选权</a:t>
            </a:r>
            <a:r>
              <a:rPr lang="zh-CN" altLang="en-US" sz="1100" dirty="0">
                <a:solidFill>
                  <a:schemeClr val="accent2"/>
                </a:solidFill>
                <a:latin typeface="Century Gothic"/>
                <a:ea typeface="Century Gothic"/>
                <a:cs typeface="Century Gothic"/>
                <a:sym typeface="Century Gothic"/>
              </a:rPr>
              <a:t>。</a:t>
            </a:r>
            <a:endParaRPr lang="en-US" altLang="zh-CN" sz="1100" dirty="0">
              <a:solidFill>
                <a:schemeClr val="accent2"/>
              </a:solidFill>
              <a:latin typeface="Century Gothic"/>
              <a:ea typeface="Century Gothic"/>
              <a:cs typeface="Century Gothic"/>
              <a:sym typeface="Century Gothic"/>
            </a:endParaRPr>
          </a:p>
          <a:p>
            <a:pPr marL="457200" lvl="0"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包括</a:t>
            </a:r>
            <a:r>
              <a:rPr lang="en-US" altLang="zh-CN" sz="1100" b="1" dirty="0" err="1">
                <a:solidFill>
                  <a:schemeClr val="accent2"/>
                </a:solidFill>
                <a:latin typeface="Century Gothic"/>
                <a:ea typeface="Century Gothic"/>
                <a:cs typeface="Century Gothic"/>
                <a:sym typeface="Century Gothic"/>
              </a:rPr>
              <a:t>KubeCon</a:t>
            </a:r>
            <a:r>
              <a:rPr lang="en-US" altLang="zh-CN" sz="1100" b="1" dirty="0">
                <a:solidFill>
                  <a:schemeClr val="accent2"/>
                </a:solidFill>
                <a:latin typeface="Century Gothic"/>
                <a:ea typeface="Century Gothic"/>
                <a:cs typeface="Century Gothic"/>
                <a:sym typeface="Century Gothic"/>
              </a:rPr>
              <a:t> + </a:t>
            </a:r>
            <a:r>
              <a:rPr lang="en-US" altLang="zh-CN" sz="1100" b="1" dirty="0" err="1">
                <a:solidFill>
                  <a:schemeClr val="accent2"/>
                </a:solidFill>
                <a:latin typeface="Century Gothic"/>
                <a:ea typeface="Century Gothic"/>
                <a:cs typeface="Century Gothic"/>
                <a:sym typeface="Century Gothic"/>
              </a:rPr>
              <a:t>CloudNativeCon</a:t>
            </a:r>
            <a:r>
              <a:rPr lang="en-US" altLang="zh-CN" sz="1100" b="1" dirty="0">
                <a:solidFill>
                  <a:schemeClr val="accent2"/>
                </a:solidFill>
                <a:latin typeface="Century Gothic"/>
                <a:ea typeface="Century Gothic"/>
                <a:cs typeface="Century Gothic"/>
                <a:sym typeface="Century Gothic"/>
              </a:rPr>
              <a:t> </a:t>
            </a:r>
            <a:r>
              <a:rPr lang="zh-CN" altLang="en-US" sz="1100" b="1" dirty="0">
                <a:solidFill>
                  <a:schemeClr val="accent2"/>
                </a:solidFill>
                <a:latin typeface="Century Gothic"/>
                <a:ea typeface="Century Gothic"/>
                <a:cs typeface="Century Gothic"/>
                <a:sym typeface="Century Gothic"/>
              </a:rPr>
              <a:t>主旨演讲</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发布。</a:t>
            </a:r>
            <a:r>
              <a:rPr lang="en-US" altLang="zh-CN" sz="1100" dirty="0">
                <a:solidFill>
                  <a:schemeClr val="accent2"/>
                </a:solidFill>
                <a:latin typeface="Century Gothic"/>
                <a:ea typeface="Century Gothic"/>
                <a:cs typeface="Century Gothic"/>
                <a:sym typeface="Century Gothic"/>
              </a:rPr>
              <a:t> </a:t>
            </a:r>
            <a:r>
              <a:rPr lang="zh-CN" altLang="en-US" sz="1100" b="1" dirty="0">
                <a:solidFill>
                  <a:schemeClr val="accent2"/>
                </a:solidFill>
                <a:latin typeface="Century Gothic"/>
                <a:ea typeface="Century Gothic"/>
                <a:cs typeface="Century Gothic"/>
                <a:sym typeface="Century Gothic"/>
              </a:rPr>
              <a:t>自选演讲者</a:t>
            </a:r>
            <a:r>
              <a:rPr lang="zh-CN" altLang="en-US" sz="1100" dirty="0">
                <a:solidFill>
                  <a:schemeClr val="accent2"/>
                </a:solidFill>
                <a:latin typeface="Century Gothic"/>
                <a:ea typeface="Century Gothic"/>
                <a:cs typeface="Century Gothic"/>
                <a:sym typeface="Century Gothic"/>
              </a:rPr>
              <a:t>将有</a:t>
            </a:r>
            <a:r>
              <a:rPr lang="en-US" altLang="zh-CN" sz="1100" dirty="0">
                <a:solidFill>
                  <a:schemeClr val="accent2"/>
                </a:solidFill>
                <a:latin typeface="Century Gothic"/>
                <a:ea typeface="Century Gothic"/>
                <a:cs typeface="Century Gothic"/>
                <a:sym typeface="Century Gothic"/>
              </a:rPr>
              <a:t>60</a:t>
            </a:r>
            <a:r>
              <a:rPr lang="zh-CN" altLang="en-US" sz="1100" dirty="0">
                <a:solidFill>
                  <a:schemeClr val="accent2"/>
                </a:solidFill>
                <a:latin typeface="Century Gothic"/>
                <a:ea typeface="Century Gothic"/>
                <a:cs typeface="Century Gothic"/>
                <a:sym typeface="Century Gothic"/>
              </a:rPr>
              <a:t>秒钟的在线或</a:t>
            </a:r>
            <a:r>
              <a:rPr lang="zh-CN" altLang="en-US" sz="1100" b="1" dirty="0">
                <a:solidFill>
                  <a:schemeClr val="accent2"/>
                </a:solidFill>
                <a:latin typeface="Century Gothic"/>
                <a:ea typeface="Century Gothic"/>
                <a:cs typeface="Century Gothic"/>
                <a:sym typeface="Century Gothic"/>
              </a:rPr>
              <a:t>登台</a:t>
            </a:r>
            <a:r>
              <a:rPr lang="zh-CN" altLang="en-US" sz="1100" dirty="0">
                <a:solidFill>
                  <a:schemeClr val="accent2"/>
                </a:solidFill>
                <a:latin typeface="Century Gothic"/>
                <a:ea typeface="Century Gothic"/>
                <a:cs typeface="Century Gothic"/>
                <a:sym typeface="Century Gothic"/>
              </a:rPr>
              <a:t>演讲</a:t>
            </a:r>
            <a:r>
              <a:rPr lang="zh-CN" altLang="en-US" sz="1100" b="1" dirty="0">
                <a:solidFill>
                  <a:schemeClr val="accent2"/>
                </a:solidFill>
                <a:latin typeface="Century Gothic"/>
                <a:ea typeface="Century Gothic"/>
                <a:cs typeface="Century Gothic"/>
                <a:sym typeface="Century Gothic"/>
              </a:rPr>
              <a:t>。</a:t>
            </a:r>
            <a:endParaRPr lang="zh-CN" altLang="en-US" sz="1100" dirty="0">
              <a:solidFill>
                <a:schemeClr val="dk1"/>
              </a:solidFill>
              <a:latin typeface="Century Gothic"/>
              <a:ea typeface="Century Gothic"/>
              <a:cs typeface="Century Gothic"/>
              <a:sym typeface="Century Gothic"/>
            </a:endParaRPr>
          </a:p>
        </p:txBody>
      </p:sp>
      <p:sp>
        <p:nvSpPr>
          <p:cNvPr id="1462" name="Google Shape;1462;p120"/>
          <p:cNvSpPr txBox="1"/>
          <p:nvPr/>
        </p:nvSpPr>
        <p:spPr>
          <a:xfrm>
            <a:off x="1326675" y="777925"/>
            <a:ext cx="7507500" cy="964200"/>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sz="1200" b="1" dirty="0">
                <a:solidFill>
                  <a:srgbClr val="5E005E"/>
                </a:solidFill>
                <a:latin typeface="Century Gothic"/>
                <a:ea typeface="Century Gothic"/>
                <a:cs typeface="Century Gothic"/>
                <a:sym typeface="Century Gothic"/>
              </a:rPr>
              <a:t>白金级会员是最高级别的会员，同时也是不遗余力位基金会托管的开源项目做贡献的机构。白金会员设有有专门的内部资源，与</a:t>
            </a:r>
            <a:r>
              <a:rPr lang="en-US" altLang="zh-CN" sz="1200" b="1" dirty="0">
                <a:solidFill>
                  <a:srgbClr val="5E005E"/>
                </a:solidFill>
                <a:latin typeface="Century Gothic"/>
                <a:ea typeface="Century Gothic"/>
                <a:cs typeface="Century Gothic"/>
                <a:sym typeface="Century Gothic"/>
              </a:rPr>
              <a:t>CNCF</a:t>
            </a:r>
            <a:r>
              <a:rPr lang="zh-CN" altLang="en-US" sz="1200" b="1" dirty="0">
                <a:solidFill>
                  <a:srgbClr val="5E005E"/>
                </a:solidFill>
                <a:latin typeface="Century Gothic"/>
                <a:ea typeface="Century Gothic"/>
                <a:cs typeface="Century Gothic"/>
                <a:sym typeface="Century Gothic"/>
              </a:rPr>
              <a:t> </a:t>
            </a:r>
            <a:r>
              <a:rPr lang="en-US" altLang="zh-CN" sz="1200" b="1" dirty="0">
                <a:solidFill>
                  <a:srgbClr val="5E005E"/>
                </a:solidFill>
                <a:latin typeface="Century Gothic"/>
                <a:ea typeface="Century Gothic"/>
                <a:cs typeface="Century Gothic"/>
                <a:sym typeface="Century Gothic"/>
              </a:rPr>
              <a:t>+ LF</a:t>
            </a:r>
            <a:r>
              <a:rPr lang="zh-CN" altLang="en-US" sz="1200" b="1" dirty="0">
                <a:solidFill>
                  <a:srgbClr val="5E005E"/>
                </a:solidFill>
                <a:latin typeface="Century Gothic"/>
                <a:ea typeface="Century Gothic"/>
                <a:cs typeface="Century Gothic"/>
                <a:sym typeface="Century Gothic"/>
              </a:rPr>
              <a:t>团队成员协同工作，致力于基金会项目的发展和采用。这些公司希望推动云原生计算无处不在，并发挥最积极的作用。白金会员公司在会员中扮演最积极的角色，推动云原生计算无处不在。</a:t>
            </a:r>
          </a:p>
          <a:p>
            <a:pPr marL="0" lvl="0" indent="0" rtl="0">
              <a:lnSpc>
                <a:spcPct val="115000"/>
              </a:lnSpc>
              <a:spcBef>
                <a:spcPts val="0"/>
              </a:spcBef>
              <a:spcAft>
                <a:spcPts val="0"/>
              </a:spcAft>
              <a:buNone/>
            </a:pPr>
            <a:r>
              <a:rPr lang="en-US" sz="1200" b="1" dirty="0">
                <a:solidFill>
                  <a:srgbClr val="5E005E"/>
                </a:solidFill>
                <a:latin typeface="Century Gothic"/>
                <a:ea typeface="Century Gothic"/>
                <a:cs typeface="Century Gothic"/>
                <a:sym typeface="Century Gothic"/>
              </a:rPr>
              <a:t> </a:t>
            </a:r>
            <a:endParaRPr sz="1200" b="1" dirty="0">
              <a:solidFill>
                <a:srgbClr val="5E005E"/>
              </a:solidFill>
              <a:latin typeface="Century Gothic"/>
              <a:ea typeface="Century Gothic"/>
              <a:cs typeface="Century Gothic"/>
              <a:sym typeface="Century Gothic"/>
            </a:endParaRPr>
          </a:p>
          <a:p>
            <a:pPr marL="0" lvl="0" indent="0" rtl="0">
              <a:spcBef>
                <a:spcPts val="0"/>
              </a:spcBef>
              <a:spcAft>
                <a:spcPts val="0"/>
              </a:spcAft>
              <a:buNone/>
            </a:pPr>
            <a:endParaRPr dirty="0">
              <a:solidFill>
                <a:srgbClr val="660066"/>
              </a:solidFill>
            </a:endParaRPr>
          </a:p>
        </p:txBody>
      </p:sp>
      <p:sp>
        <p:nvSpPr>
          <p:cNvPr id="1463" name="Google Shape;1463;p120"/>
          <p:cNvSpPr/>
          <p:nvPr/>
        </p:nvSpPr>
        <p:spPr>
          <a:xfrm rot="5400000">
            <a:off x="517624" y="2963504"/>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5" name="Google Shape;1465;p120"/>
          <p:cNvSpPr/>
          <p:nvPr/>
        </p:nvSpPr>
        <p:spPr>
          <a:xfrm rot="5400000">
            <a:off x="517624" y="4241526"/>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66" name="Google Shape;1466;p120"/>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46650" y="829600"/>
            <a:ext cx="883426" cy="1097475"/>
          </a:xfrm>
          <a:prstGeom prst="rect">
            <a:avLst/>
          </a:prstGeom>
          <a:noFill/>
          <a:ln>
            <a:noFill/>
          </a:ln>
        </p:spPr>
      </p:pic>
      <p:sp>
        <p:nvSpPr>
          <p:cNvPr id="1467" name="Google Shape;1467;p120"/>
          <p:cNvSpPr/>
          <p:nvPr/>
        </p:nvSpPr>
        <p:spPr>
          <a:xfrm rot="5400000">
            <a:off x="517624" y="3211488"/>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8" name="Google Shape;1468;p120"/>
          <p:cNvSpPr/>
          <p:nvPr/>
        </p:nvSpPr>
        <p:spPr>
          <a:xfrm rot="5400000">
            <a:off x="517624" y="405303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5" name="Google Shape;1637;p46"/>
          <p:cNvSpPr/>
          <p:nvPr/>
        </p:nvSpPr>
        <p:spPr>
          <a:xfrm rot="5400000">
            <a:off x="517624" y="4464907"/>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1494379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121"/>
          <p:cNvSpPr/>
          <p:nvPr/>
        </p:nvSpPr>
        <p:spPr>
          <a:xfrm>
            <a:off x="309975" y="2217700"/>
            <a:ext cx="8524200" cy="2450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75" name="Google Shape;1475;p121"/>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学术类或非盈利性会员</a:t>
            </a:r>
            <a:endParaRPr i="0" u="none" strike="noStrike" cap="none" dirty="0"/>
          </a:p>
        </p:txBody>
      </p:sp>
      <p:sp>
        <p:nvSpPr>
          <p:cNvPr id="1476" name="Google Shape;1476;p121"/>
          <p:cNvSpPr/>
          <p:nvPr/>
        </p:nvSpPr>
        <p:spPr>
          <a:xfrm>
            <a:off x="309975" y="2148100"/>
            <a:ext cx="8524200" cy="464400"/>
          </a:xfrm>
          <a:prstGeom prst="rect">
            <a:avLst/>
          </a:prstGeom>
          <a:solidFill>
            <a:srgbClr val="521068"/>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学术类</a:t>
            </a:r>
            <a:r>
              <a:rPr lang="en-US" sz="1800" b="1" dirty="0">
                <a:solidFill>
                  <a:srgbClr val="FFFFFF"/>
                </a:solidFill>
                <a:latin typeface="Century Gothic"/>
                <a:ea typeface="Century Gothic"/>
                <a:cs typeface="Century Gothic"/>
                <a:sym typeface="Century Gothic"/>
              </a:rPr>
              <a:t>/</a:t>
            </a:r>
            <a:r>
              <a:rPr lang="zh-CN" altLang="en-US" sz="1800" b="1" dirty="0">
                <a:solidFill>
                  <a:srgbClr val="FFFFFF"/>
                </a:solidFill>
                <a:latin typeface="Century Gothic"/>
                <a:ea typeface="Century Gothic"/>
                <a:cs typeface="Century Gothic"/>
                <a:sym typeface="Century Gothic"/>
              </a:rPr>
              <a:t>非营利性会员的权益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77" name="Google Shape;1477;p121"/>
          <p:cNvSpPr txBox="1"/>
          <p:nvPr/>
        </p:nvSpPr>
        <p:spPr>
          <a:xfrm>
            <a:off x="257175" y="27410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参加所有市场推广活动，社区活动，以及思想领导力的表现机会。</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获得</a:t>
            </a:r>
            <a:r>
              <a:rPr lang="en-US" dirty="0" err="1">
                <a:solidFill>
                  <a:schemeClr val="dk1"/>
                </a:solidFill>
                <a:latin typeface="Century Gothic"/>
                <a:ea typeface="Century Gothic"/>
                <a:cs typeface="Century Gothic"/>
                <a:sym typeface="Century Gothic"/>
              </a:rPr>
              <a:t>KubeCon</a:t>
            </a:r>
            <a:r>
              <a:rPr lang="en-US" dirty="0">
                <a:solidFill>
                  <a:schemeClr val="dk1"/>
                </a:solidFill>
                <a:latin typeface="Century Gothic"/>
                <a:ea typeface="Century Gothic"/>
                <a:cs typeface="Century Gothic"/>
                <a:sym typeface="Century Gothic"/>
              </a:rPr>
              <a:t> + </a:t>
            </a:r>
            <a:r>
              <a:rPr lang="en-US" dirty="0" err="1">
                <a:solidFill>
                  <a:schemeClr val="dk1"/>
                </a:solidFill>
                <a:latin typeface="Century Gothic"/>
                <a:ea typeface="Century Gothic"/>
                <a:cs typeface="Century Gothic"/>
                <a:sym typeface="Century Gothic"/>
              </a:rPr>
              <a:t>CloudNativeCon</a:t>
            </a:r>
            <a:r>
              <a:rPr lang="en-US" dirty="0">
                <a:solidFill>
                  <a:schemeClr val="dk1"/>
                </a:solidFill>
                <a:latin typeface="Century Gothic"/>
                <a:ea typeface="Century Gothic"/>
                <a:cs typeface="Century Gothic"/>
                <a:sym typeface="Century Gothic"/>
              </a:rPr>
              <a:t> </a:t>
            </a:r>
            <a:r>
              <a:rPr lang="zh-CN" altLang="en-US" dirty="0">
                <a:solidFill>
                  <a:schemeClr val="dk1"/>
                </a:solidFill>
                <a:latin typeface="Century Gothic"/>
                <a:ea typeface="Century Gothic"/>
                <a:cs typeface="Century Gothic"/>
                <a:sym typeface="Century Gothic"/>
              </a:rPr>
              <a:t>赞助折扣。</a:t>
            </a: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官网及市场推广材料中将您的组织作为会员展示组织</a:t>
            </a:r>
            <a:r>
              <a:rPr lang="en-US" altLang="zh-CN" dirty="0">
                <a:solidFill>
                  <a:schemeClr val="dk1"/>
                </a:solidFill>
                <a:latin typeface="Century Gothic"/>
                <a:ea typeface="Century Gothic"/>
                <a:cs typeface="Century Gothic"/>
                <a:sym typeface="Century Gothic"/>
              </a:rPr>
              <a:t>logo</a:t>
            </a:r>
            <a:r>
              <a:rPr lang="zh-CN" altLang="en-US" dirty="0">
                <a:solidFill>
                  <a:schemeClr val="dk1"/>
                </a:solidFill>
                <a:latin typeface="Century Gothic"/>
                <a:ea typeface="Century Gothic"/>
                <a:cs typeface="Century Gothic"/>
                <a:sym typeface="Century Gothic"/>
              </a:rPr>
              <a:t>。</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每季白银新进会员公告中介绍您的机构。</a:t>
            </a:r>
            <a:endParaRPr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dirty="0">
              <a:solidFill>
                <a:schemeClr val="dk1"/>
              </a:solidFill>
              <a:latin typeface="Century Gothic"/>
              <a:ea typeface="Century Gothic"/>
              <a:cs typeface="Century Gothic"/>
              <a:sym typeface="Century Gothic"/>
            </a:endParaRPr>
          </a:p>
        </p:txBody>
      </p:sp>
      <p:sp>
        <p:nvSpPr>
          <p:cNvPr id="1478" name="Google Shape;1478;p121"/>
          <p:cNvSpPr/>
          <p:nvPr/>
        </p:nvSpPr>
        <p:spPr>
          <a:xfrm rot="5400000">
            <a:off x="514989" y="2819061"/>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79" name="Google Shape;1479;p121"/>
          <p:cNvSpPr txBox="1"/>
          <p:nvPr/>
        </p:nvSpPr>
        <p:spPr>
          <a:xfrm>
            <a:off x="1999350" y="946875"/>
            <a:ext cx="6902100" cy="9966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800" b="1" dirty="0">
                <a:solidFill>
                  <a:srgbClr val="521068"/>
                </a:solidFill>
                <a:latin typeface="Century Gothic"/>
                <a:ea typeface="Century Gothic"/>
                <a:cs typeface="Century Gothic"/>
                <a:sym typeface="Century Gothic"/>
              </a:rPr>
              <a:t>学术类和非盈利性会员仅限于学术机构及非盈利机构申请。</a:t>
            </a:r>
            <a:endParaRPr sz="1800" b="1" dirty="0">
              <a:solidFill>
                <a:srgbClr val="521068"/>
              </a:solidFill>
              <a:latin typeface="Century Gothic"/>
              <a:ea typeface="Century Gothic"/>
              <a:cs typeface="Century Gothic"/>
              <a:sym typeface="Century Gothic"/>
            </a:endParaRPr>
          </a:p>
        </p:txBody>
      </p:sp>
      <p:sp>
        <p:nvSpPr>
          <p:cNvPr id="1480" name="Google Shape;1480;p121"/>
          <p:cNvSpPr/>
          <p:nvPr/>
        </p:nvSpPr>
        <p:spPr>
          <a:xfrm rot="5400000">
            <a:off x="514989" y="315365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1" name="Google Shape;1481;p121"/>
          <p:cNvSpPr/>
          <p:nvPr/>
        </p:nvSpPr>
        <p:spPr>
          <a:xfrm rot="5400000">
            <a:off x="514989" y="3520842"/>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2" name="Google Shape;1482;p121"/>
          <p:cNvSpPr/>
          <p:nvPr/>
        </p:nvSpPr>
        <p:spPr>
          <a:xfrm rot="5400000">
            <a:off x="514989" y="411383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83" name="Google Shape;1483;p12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05701" y="641075"/>
            <a:ext cx="1598550" cy="1454676"/>
          </a:xfrm>
          <a:prstGeom prst="rect">
            <a:avLst/>
          </a:prstGeom>
          <a:noFill/>
          <a:ln>
            <a:noFill/>
          </a:ln>
        </p:spPr>
      </p:pic>
    </p:spTree>
    <p:extLst>
      <p:ext uri="{BB962C8B-B14F-4D97-AF65-F5344CB8AC3E}">
        <p14:creationId xmlns:p14="http://schemas.microsoft.com/office/powerpoint/2010/main" val="17749442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58"/>
          <p:cNvSpPr txBox="1">
            <a:spLocks noGrp="1"/>
          </p:cNvSpPr>
          <p:nvPr>
            <p:ph type="title"/>
          </p:nvPr>
        </p:nvSpPr>
        <p:spPr>
          <a:xfrm>
            <a:off x="257175" y="927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权益快照</a:t>
            </a:r>
            <a:endParaRPr dirty="0"/>
          </a:p>
        </p:txBody>
      </p:sp>
      <p:graphicFrame>
        <p:nvGraphicFramePr>
          <p:cNvPr id="1138" name="Google Shape;1138;p58"/>
          <p:cNvGraphicFramePr/>
          <p:nvPr>
            <p:extLst>
              <p:ext uri="{D42A27DB-BD31-4B8C-83A1-F6EECF244321}">
                <p14:modId xmlns:p14="http://schemas.microsoft.com/office/powerpoint/2010/main" val="379730068"/>
              </p:ext>
            </p:extLst>
          </p:nvPr>
        </p:nvGraphicFramePr>
        <p:xfrm>
          <a:off x="305175" y="646084"/>
          <a:ext cx="8389375" cy="3514875"/>
        </p:xfrm>
        <a:graphic>
          <a:graphicData uri="http://schemas.openxmlformats.org/drawingml/2006/table">
            <a:tbl>
              <a:tblPr>
                <a:noFill/>
                <a:tableStyleId>{03B3FAC4-71E8-4A24-8A16-BE8865DAB5B0}</a:tableStyleId>
              </a:tblPr>
              <a:tblGrid>
                <a:gridCol w="1636025">
                  <a:extLst>
                    <a:ext uri="{9D8B030D-6E8A-4147-A177-3AD203B41FA5}">
                      <a16:colId xmlns:a16="http://schemas.microsoft.com/office/drawing/2014/main" val="20000"/>
                    </a:ext>
                  </a:extLst>
                </a:gridCol>
                <a:gridCol w="2020800">
                  <a:extLst>
                    <a:ext uri="{9D8B030D-6E8A-4147-A177-3AD203B41FA5}">
                      <a16:colId xmlns:a16="http://schemas.microsoft.com/office/drawing/2014/main" val="20001"/>
                    </a:ext>
                  </a:extLst>
                </a:gridCol>
                <a:gridCol w="1376800">
                  <a:extLst>
                    <a:ext uri="{9D8B030D-6E8A-4147-A177-3AD203B41FA5}">
                      <a16:colId xmlns:a16="http://schemas.microsoft.com/office/drawing/2014/main" val="20002"/>
                    </a:ext>
                  </a:extLst>
                </a:gridCol>
                <a:gridCol w="1477150">
                  <a:extLst>
                    <a:ext uri="{9D8B030D-6E8A-4147-A177-3AD203B41FA5}">
                      <a16:colId xmlns:a16="http://schemas.microsoft.com/office/drawing/2014/main" val="20003"/>
                    </a:ext>
                  </a:extLst>
                </a:gridCol>
                <a:gridCol w="1878600">
                  <a:extLst>
                    <a:ext uri="{9D8B030D-6E8A-4147-A177-3AD203B41FA5}">
                      <a16:colId xmlns:a16="http://schemas.microsoft.com/office/drawing/2014/main" val="20004"/>
                    </a:ext>
                  </a:extLst>
                </a:gridCol>
              </a:tblGrid>
              <a:tr h="490900">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会员权益</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学术</a:t>
                      </a:r>
                      <a:r>
                        <a:rPr lang="en-US" sz="1300" b="1" dirty="0">
                          <a:solidFill>
                            <a:schemeClr val="lt1"/>
                          </a:solidFill>
                          <a:latin typeface="Century Gothic"/>
                          <a:ea typeface="Century Gothic"/>
                          <a:cs typeface="Century Gothic"/>
                          <a:sym typeface="Century Gothic"/>
                        </a:rPr>
                        <a:t>/</a:t>
                      </a:r>
                      <a:r>
                        <a:rPr lang="zh-CN" altLang="en-US" sz="1300" b="1" dirty="0">
                          <a:solidFill>
                            <a:schemeClr val="lt1"/>
                          </a:solidFill>
                          <a:latin typeface="Century Gothic"/>
                          <a:ea typeface="Century Gothic"/>
                          <a:cs typeface="Century Gothic"/>
                          <a:sym typeface="Century Gothic"/>
                        </a:rPr>
                        <a:t>非盈利</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白银</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黄金</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白金</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extLst>
                  <a:ext uri="{0D108BD9-81ED-4DB2-BD59-A6C34878D82A}">
                    <a16:rowId xmlns:a16="http://schemas.microsoft.com/office/drawing/2014/main" val="10000"/>
                  </a:ext>
                </a:extLst>
              </a:tr>
              <a:tr h="395650">
                <a:tc>
                  <a:txBody>
                    <a:bodyPr/>
                    <a:lstStyle/>
                    <a:p>
                      <a:pPr marL="0" lvl="0" indent="0" algn="l" rtl="0">
                        <a:spcBef>
                          <a:spcPts val="0"/>
                        </a:spcBef>
                        <a:spcAft>
                          <a:spcPts val="0"/>
                        </a:spcAft>
                        <a:buClr>
                          <a:schemeClr val="dk1"/>
                        </a:buClr>
                        <a:buSzPts val="1100"/>
                        <a:buFont typeface="Arial"/>
                        <a:buNone/>
                      </a:pPr>
                      <a:r>
                        <a:rPr lang="zh-CN" altLang="en-US" sz="1000" b="1" dirty="0">
                          <a:solidFill>
                            <a:schemeClr val="dk1"/>
                          </a:solidFill>
                          <a:latin typeface="Century Gothic"/>
                          <a:ea typeface="Century Gothic"/>
                          <a:cs typeface="Century Gothic"/>
                          <a:sym typeface="Century Gothic"/>
                        </a:rPr>
                        <a:t>战略社区参与指导</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无</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无</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年度</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定制化</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1"/>
                  </a:ext>
                </a:extLst>
              </a:tr>
              <a:tr h="539675">
                <a:tc>
                  <a:txBody>
                    <a:bodyPr/>
                    <a:lstStyle/>
                    <a:p>
                      <a:pPr marL="0" lvl="0" indent="0" algn="l" rtl="0">
                        <a:spcBef>
                          <a:spcPts val="0"/>
                        </a:spcBef>
                        <a:spcAft>
                          <a:spcPts val="0"/>
                        </a:spcAft>
                        <a:buNone/>
                      </a:pPr>
                      <a:r>
                        <a:rPr lang="zh-CN" altLang="en-US" sz="1000" b="1" dirty="0">
                          <a:latin typeface="Century Gothic"/>
                          <a:ea typeface="Century Gothic"/>
                          <a:cs typeface="Century Gothic"/>
                          <a:sym typeface="Century Gothic"/>
                        </a:rPr>
                        <a:t>管委会的选举和参加</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无</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确保席位</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2"/>
                  </a:ext>
                </a:extLst>
              </a:tr>
              <a:tr h="473300">
                <a:tc>
                  <a:txBody>
                    <a:bodyPr/>
                    <a:lstStyle/>
                    <a:p>
                      <a:pPr marL="0" lvl="0" indent="0" algn="l" rtl="0">
                        <a:spcBef>
                          <a:spcPts val="0"/>
                        </a:spcBef>
                        <a:spcAft>
                          <a:spcPts val="0"/>
                        </a:spcAft>
                        <a:buNone/>
                      </a:pPr>
                      <a:r>
                        <a:rPr lang="zh-CN" altLang="en-US" sz="1000" b="1" dirty="0">
                          <a:latin typeface="Century Gothic"/>
                          <a:ea typeface="Century Gothic"/>
                          <a:cs typeface="Century Gothic"/>
                          <a:sym typeface="Century Gothic"/>
                        </a:rPr>
                        <a:t>会员市场推广计划</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每季度</a:t>
                      </a:r>
                      <a:r>
                        <a:rPr lang="en-US" altLang="zh-CN" sz="1000" dirty="0">
                          <a:latin typeface="Century Gothic"/>
                          <a:ea typeface="Century Gothic"/>
                          <a:cs typeface="Century Gothic"/>
                          <a:sym typeface="Century Gothic"/>
                        </a:rPr>
                        <a:t>2</a:t>
                      </a:r>
                      <a:r>
                        <a:rPr lang="zh-CN" altLang="en-US" sz="1000" dirty="0">
                          <a:latin typeface="Century Gothic"/>
                          <a:ea typeface="Century Gothic"/>
                          <a:cs typeface="Century Gothic"/>
                          <a:sym typeface="Century Gothic"/>
                        </a:rPr>
                        <a:t>次</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每季度</a:t>
                      </a:r>
                      <a:r>
                        <a:rPr lang="en-US" altLang="zh-CN" sz="1000" dirty="0">
                          <a:latin typeface="Century Gothic"/>
                          <a:ea typeface="Century Gothic"/>
                          <a:cs typeface="Century Gothic"/>
                          <a:sym typeface="Century Gothic"/>
                        </a:rPr>
                        <a:t>4</a:t>
                      </a:r>
                      <a:r>
                        <a:rPr lang="zh-CN" altLang="en-US" sz="1000" dirty="0">
                          <a:latin typeface="Century Gothic"/>
                          <a:ea typeface="Century Gothic"/>
                          <a:cs typeface="Century Gothic"/>
                          <a:sym typeface="Century Gothic"/>
                        </a:rPr>
                        <a:t>次</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每季度</a:t>
                      </a:r>
                      <a:r>
                        <a:rPr lang="en-US" altLang="zh-CN" sz="1000" dirty="0">
                          <a:latin typeface="Century Gothic"/>
                          <a:ea typeface="Century Gothic"/>
                          <a:cs typeface="Century Gothic"/>
                          <a:sym typeface="Century Gothic"/>
                        </a:rPr>
                        <a:t>4</a:t>
                      </a:r>
                      <a:r>
                        <a:rPr lang="zh-CN" altLang="en-US" sz="1000" dirty="0">
                          <a:latin typeface="Century Gothic"/>
                          <a:ea typeface="Century Gothic"/>
                          <a:cs typeface="Century Gothic"/>
                          <a:sym typeface="Century Gothic"/>
                        </a:rPr>
                        <a:t>次</a:t>
                      </a:r>
                      <a:r>
                        <a:rPr lang="en-US" sz="1000" dirty="0">
                          <a:latin typeface="Century Gothic"/>
                          <a:ea typeface="Century Gothic"/>
                          <a:cs typeface="Century Gothic"/>
                          <a:sym typeface="Century Gothic"/>
                        </a:rPr>
                        <a:t>+</a:t>
                      </a:r>
                      <a:r>
                        <a:rPr lang="zh-CN" altLang="en-US" sz="1000" dirty="0">
                          <a:latin typeface="Century Gothic"/>
                          <a:ea typeface="Century Gothic"/>
                          <a:cs typeface="Century Gothic"/>
                          <a:sym typeface="Century Gothic"/>
                        </a:rPr>
                        <a:t>现场网络研讨会</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3"/>
                  </a:ext>
                </a:extLst>
              </a:tr>
              <a:tr h="372925">
                <a:tc>
                  <a:txBody>
                    <a:bodyPr/>
                    <a:lstStyle/>
                    <a:p>
                      <a:pPr marL="0" lvl="0" indent="0" algn="l" rtl="0">
                        <a:spcBef>
                          <a:spcPts val="0"/>
                        </a:spcBef>
                        <a:spcAft>
                          <a:spcPts val="0"/>
                        </a:spcAft>
                        <a:buClr>
                          <a:schemeClr val="dk1"/>
                        </a:buClr>
                        <a:buSzPts val="1100"/>
                        <a:buFont typeface="Arial"/>
                        <a:buNone/>
                      </a:pPr>
                      <a:r>
                        <a:rPr lang="zh-CN" altLang="en-US" sz="1000" b="1" dirty="0">
                          <a:solidFill>
                            <a:schemeClr val="dk1"/>
                          </a:solidFill>
                          <a:latin typeface="Century Gothic"/>
                          <a:ea typeface="Century Gothic"/>
                          <a:cs typeface="Century Gothic"/>
                          <a:sym typeface="Century Gothic"/>
                        </a:rPr>
                        <a:t>会员新闻发布</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季度小组发布</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季度小组发布</a:t>
                      </a:r>
                    </a:p>
                  </a:txBody>
                  <a:tcPr marL="91425" marR="91425" marT="91425" marB="91425"/>
                </a:tc>
                <a:tc>
                  <a:txBody>
                    <a:bodyPr/>
                    <a:lstStyle/>
                    <a:p>
                      <a:pPr marL="0" lvl="0" indent="0" algn="ctr" rtl="0">
                        <a:spcBef>
                          <a:spcPts val="0"/>
                        </a:spcBef>
                        <a:spcAft>
                          <a:spcPts val="0"/>
                        </a:spcAft>
                        <a:buNone/>
                      </a:pPr>
                      <a:r>
                        <a:rPr lang="en-US" sz="1000" dirty="0" err="1">
                          <a:latin typeface="Century Gothic"/>
                          <a:ea typeface="Century Gothic"/>
                          <a:cs typeface="Century Gothic"/>
                          <a:sym typeface="Century Gothic"/>
                        </a:rPr>
                        <a:t>KubeCon</a:t>
                      </a:r>
                      <a:r>
                        <a:rPr lang="en-US" sz="1000" dirty="0">
                          <a:latin typeface="Century Gothic"/>
                          <a:ea typeface="Century Gothic"/>
                          <a:cs typeface="Century Gothic"/>
                          <a:sym typeface="Century Gothic"/>
                        </a:rPr>
                        <a:t> </a:t>
                      </a:r>
                      <a:r>
                        <a:rPr lang="zh-CN" altLang="en-US" sz="1000" dirty="0">
                          <a:latin typeface="Century Gothic"/>
                          <a:ea typeface="Century Gothic"/>
                          <a:cs typeface="Century Gothic"/>
                          <a:sym typeface="Century Gothic"/>
                        </a:rPr>
                        <a:t>主旨演讲宣布</a:t>
                      </a:r>
                      <a:r>
                        <a:rPr lang="en-US" sz="1000" dirty="0">
                          <a:latin typeface="Century Gothic"/>
                          <a:ea typeface="Century Gothic"/>
                          <a:cs typeface="Century Gothic"/>
                          <a:sym typeface="Century Gothic"/>
                        </a:rPr>
                        <a:t>+ </a:t>
                      </a:r>
                      <a:r>
                        <a:rPr lang="zh-CN" altLang="en-US" sz="1000" dirty="0">
                          <a:latin typeface="Century Gothic"/>
                          <a:ea typeface="Century Gothic"/>
                          <a:cs typeface="Century Gothic"/>
                          <a:sym typeface="Century Gothic"/>
                        </a:rPr>
                        <a:t>定制化的</a:t>
                      </a:r>
                      <a:r>
                        <a:rPr lang="en-US" sz="1000" dirty="0">
                          <a:latin typeface="Century Gothic"/>
                          <a:ea typeface="Century Gothic"/>
                          <a:cs typeface="Century Gothic"/>
                          <a:sym typeface="Century Gothic"/>
                        </a:rPr>
                        <a:t> </a:t>
                      </a:r>
                      <a:r>
                        <a:rPr lang="en-US" altLang="zh-CN" sz="1000" dirty="0">
                          <a:latin typeface="Century Gothic"/>
                          <a:ea typeface="Century Gothic"/>
                          <a:cs typeface="Century Gothic"/>
                          <a:sym typeface="Century Gothic"/>
                        </a:rPr>
                        <a:t>PR</a:t>
                      </a:r>
                    </a:p>
                    <a:p>
                      <a:pPr marL="0" lvl="0" indent="0" algn="ctr" rtl="0">
                        <a:spcBef>
                          <a:spcPts val="0"/>
                        </a:spcBef>
                        <a:spcAft>
                          <a:spcPts val="0"/>
                        </a:spcAft>
                        <a:buNone/>
                      </a:pPr>
                      <a:r>
                        <a:rPr lang="zh-CN" altLang="en-US" sz="1000" dirty="0">
                          <a:latin typeface="Century Gothic"/>
                          <a:ea typeface="Century Gothic"/>
                          <a:cs typeface="Century Gothic"/>
                          <a:sym typeface="Century Gothic"/>
                        </a:rPr>
                        <a:t>活动</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US" sz="1000" dirty="0" err="1">
                          <a:solidFill>
                            <a:schemeClr val="dk1"/>
                          </a:solidFill>
                          <a:latin typeface="Century Gothic"/>
                          <a:ea typeface="Century Gothic"/>
                          <a:cs typeface="Century Gothic"/>
                          <a:sym typeface="Century Gothic"/>
                        </a:rPr>
                        <a:t>KubeCon</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主旨演讲宣布</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特定演讲者</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以及定制化的</a:t>
                      </a:r>
                      <a:r>
                        <a:rPr lang="en-US" altLang="zh-CN" sz="1000" dirty="0">
                          <a:solidFill>
                            <a:schemeClr val="dk1"/>
                          </a:solidFill>
                          <a:latin typeface="Century Gothic"/>
                          <a:ea typeface="Century Gothic"/>
                          <a:cs typeface="Century Gothic"/>
                          <a:sym typeface="Century Gothic"/>
                        </a:rPr>
                        <a:t>PR</a:t>
                      </a:r>
                    </a:p>
                    <a:p>
                      <a:pPr marL="0" lvl="0" indent="0" algn="ctr" rtl="0">
                        <a:spcBef>
                          <a:spcPts val="0"/>
                        </a:spcBef>
                        <a:spcAft>
                          <a:spcPts val="0"/>
                        </a:spcAft>
                        <a:buClr>
                          <a:schemeClr val="dk1"/>
                        </a:buClr>
                        <a:buSzPts val="1100"/>
                        <a:buFont typeface="Arial"/>
                        <a:buNone/>
                      </a:pPr>
                      <a:r>
                        <a:rPr lang="zh-CN" altLang="en-US" sz="1000" dirty="0">
                          <a:solidFill>
                            <a:schemeClr val="dk1"/>
                          </a:solidFill>
                          <a:latin typeface="Century Gothic"/>
                          <a:ea typeface="Century Gothic"/>
                          <a:cs typeface="Century Gothic"/>
                          <a:sym typeface="Century Gothic"/>
                        </a:rPr>
                        <a:t>活动</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4"/>
                  </a:ext>
                </a:extLst>
              </a:tr>
              <a:tr h="372925">
                <a:tc>
                  <a:txBody>
                    <a:bodyPr/>
                    <a:lstStyle/>
                    <a:p>
                      <a:pPr marL="0" lvl="0" indent="0" algn="l" rtl="0">
                        <a:spcBef>
                          <a:spcPts val="0"/>
                        </a:spcBef>
                        <a:spcAft>
                          <a:spcPts val="0"/>
                        </a:spcAft>
                        <a:buNone/>
                      </a:pPr>
                      <a:r>
                        <a:rPr lang="zh-CN" altLang="en-US" sz="1000" b="1" dirty="0">
                          <a:latin typeface="Century Gothic"/>
                          <a:ea typeface="Century Gothic"/>
                          <a:cs typeface="Century Gothic"/>
                          <a:sym typeface="Century Gothic"/>
                        </a:rPr>
                        <a:t>在</a:t>
                      </a:r>
                      <a:r>
                        <a:rPr lang="en-US" sz="1000" b="1" dirty="0" err="1">
                          <a:latin typeface="Century Gothic"/>
                          <a:ea typeface="Century Gothic"/>
                          <a:cs typeface="Century Gothic"/>
                          <a:sym typeface="Century Gothic"/>
                        </a:rPr>
                        <a:t>CNCF.io</a:t>
                      </a:r>
                      <a:r>
                        <a:rPr lang="en-US" sz="1000" b="1" dirty="0">
                          <a:latin typeface="Century Gothic"/>
                          <a:ea typeface="Century Gothic"/>
                          <a:cs typeface="Century Gothic"/>
                          <a:sym typeface="Century Gothic"/>
                        </a:rPr>
                        <a:t>, </a:t>
                      </a:r>
                      <a:r>
                        <a:rPr lang="zh-CN" altLang="en-US" sz="1000" b="1" dirty="0">
                          <a:latin typeface="Century Gothic"/>
                          <a:ea typeface="Century Gothic"/>
                          <a:cs typeface="Century Gothic"/>
                          <a:sym typeface="Century Gothic"/>
                        </a:rPr>
                        <a:t>全景图，以及</a:t>
                      </a:r>
                      <a:r>
                        <a:rPr lang="en-US" altLang="zh-CN" sz="1000" b="1" dirty="0">
                          <a:latin typeface="Century Gothic"/>
                          <a:ea typeface="Century Gothic"/>
                          <a:cs typeface="Century Gothic"/>
                          <a:sym typeface="Century Gothic"/>
                        </a:rPr>
                        <a:t>Lf</a:t>
                      </a:r>
                      <a:r>
                        <a:rPr lang="zh-CN" altLang="en-US" sz="1000" b="1" dirty="0">
                          <a:latin typeface="Century Gothic"/>
                          <a:ea typeface="Century Gothic"/>
                          <a:cs typeface="Century Gothic"/>
                          <a:sym typeface="Century Gothic"/>
                        </a:rPr>
                        <a:t>官网进行</a:t>
                      </a:r>
                      <a:r>
                        <a:rPr lang="en-US" altLang="zh-CN" sz="1000" b="1" dirty="0">
                          <a:latin typeface="Century Gothic"/>
                          <a:ea typeface="Century Gothic"/>
                          <a:cs typeface="Century Gothic"/>
                          <a:sym typeface="Century Gothic"/>
                        </a:rPr>
                        <a:t>Logo</a:t>
                      </a:r>
                      <a:r>
                        <a:rPr lang="zh-CN" altLang="en-US" sz="1000" b="1" dirty="0">
                          <a:latin typeface="Century Gothic"/>
                          <a:ea typeface="Century Gothic"/>
                          <a:cs typeface="Century Gothic"/>
                          <a:sym typeface="Century Gothic"/>
                        </a:rPr>
                        <a:t>识别</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5"/>
                  </a:ext>
                </a:extLst>
              </a:tr>
              <a:tr h="414375">
                <a:tc>
                  <a:txBody>
                    <a:bodyPr/>
                    <a:lstStyle/>
                    <a:p>
                      <a:pPr marL="0" lvl="0" indent="0" algn="l" rtl="0">
                        <a:spcBef>
                          <a:spcPts val="0"/>
                        </a:spcBef>
                        <a:spcAft>
                          <a:spcPts val="0"/>
                        </a:spcAft>
                        <a:buNone/>
                      </a:pPr>
                      <a:r>
                        <a:rPr lang="zh-CN" altLang="en-US" sz="1000" b="1" dirty="0">
                          <a:solidFill>
                            <a:srgbClr val="222222"/>
                          </a:solidFill>
                          <a:latin typeface="Century Gothic"/>
                          <a:ea typeface="Century Gothic"/>
                          <a:cs typeface="Century Gothic"/>
                          <a:sym typeface="Century Gothic"/>
                        </a:rPr>
                        <a:t>活动赞助折扣</a:t>
                      </a:r>
                      <a:r>
                        <a:rPr lang="en-US" sz="1000" b="1" dirty="0">
                          <a:solidFill>
                            <a:srgbClr val="222222"/>
                          </a:solidFill>
                          <a:latin typeface="Century Gothic"/>
                          <a:ea typeface="Century Gothic"/>
                          <a:cs typeface="Century Gothic"/>
                          <a:sym typeface="Century Gothic"/>
                        </a:rPr>
                        <a:t>Event </a:t>
                      </a:r>
                      <a:endParaRPr sz="1000" b="1" dirty="0">
                        <a:solidFill>
                          <a:srgbClr val="222222"/>
                        </a:solidFill>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有折扣</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有折扣</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有折扣</a:t>
                      </a:r>
                      <a:r>
                        <a:rPr lang="en-US" sz="1000" dirty="0">
                          <a:latin typeface="Century Gothic"/>
                          <a:ea typeface="Century Gothic"/>
                          <a:cs typeface="Century Gothic"/>
                          <a:sym typeface="Century Gothic"/>
                        </a:rPr>
                        <a:t> + </a:t>
                      </a:r>
                      <a:r>
                        <a:rPr lang="zh-CN" altLang="en-US" sz="1000" dirty="0">
                          <a:latin typeface="Century Gothic"/>
                          <a:ea typeface="Century Gothic"/>
                          <a:cs typeface="Century Gothic"/>
                          <a:sym typeface="Century Gothic"/>
                        </a:rPr>
                        <a:t>第二级别钻石赞助权益选择权</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有折扣</a:t>
                      </a:r>
                      <a:r>
                        <a:rPr lang="en-US" sz="1000" dirty="0">
                          <a:latin typeface="Century Gothic"/>
                          <a:ea typeface="Century Gothic"/>
                          <a:cs typeface="Century Gothic"/>
                          <a:sym typeface="Century Gothic"/>
                        </a:rPr>
                        <a:t>+ </a:t>
                      </a:r>
                      <a:r>
                        <a:rPr lang="zh-CN" altLang="en-US" sz="1000" dirty="0">
                          <a:latin typeface="Century Gothic"/>
                          <a:ea typeface="Century Gothic"/>
                          <a:cs typeface="Century Gothic"/>
                          <a:sym typeface="Century Gothic"/>
                        </a:rPr>
                        <a:t>钻石赞助首选权</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6"/>
                  </a:ext>
                </a:extLst>
              </a:tr>
            </a:tbl>
          </a:graphicData>
        </a:graphic>
      </p:graphicFrame>
      <p:sp>
        <p:nvSpPr>
          <p:cNvPr id="1139" name="Google Shape;1139;p58"/>
          <p:cNvSpPr txBox="1"/>
          <p:nvPr/>
        </p:nvSpPr>
        <p:spPr>
          <a:xfrm>
            <a:off x="3961750" y="1021150"/>
            <a:ext cx="4732800" cy="2004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zh-CN" altLang="en-US" sz="1000"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包含白银会员权益</a:t>
            </a:r>
            <a:r>
              <a:rPr lang="en-US" sz="1000" dirty="0">
                <a:solidFill>
                  <a:schemeClr val="accent2"/>
                </a:solidFill>
                <a:latin typeface="Century Gothic"/>
                <a:ea typeface="Century Gothic"/>
                <a:cs typeface="Century Gothic"/>
                <a:sym typeface="Century Gothic"/>
              </a:rPr>
              <a:t> </a:t>
            </a:r>
            <a:endParaRPr dirty="0">
              <a:solidFill>
                <a:schemeClr val="accent2"/>
              </a:solidFill>
            </a:endParaRPr>
          </a:p>
        </p:txBody>
      </p:sp>
      <p:sp>
        <p:nvSpPr>
          <p:cNvPr id="1140" name="Google Shape;1140;p58"/>
          <p:cNvSpPr txBox="1"/>
          <p:nvPr/>
        </p:nvSpPr>
        <p:spPr>
          <a:xfrm>
            <a:off x="6966725" y="895750"/>
            <a:ext cx="1881900" cy="12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sz="800" i="1" dirty="0">
                <a:solidFill>
                  <a:schemeClr val="lt1"/>
                </a:solidFill>
              </a:rPr>
              <a:t>最少需要承诺三年会员资格</a:t>
            </a:r>
            <a:endParaRPr sz="800" i="1" dirty="0">
              <a:solidFill>
                <a:schemeClr val="lt1"/>
              </a:solidFill>
            </a:endParaRPr>
          </a:p>
        </p:txBody>
      </p:sp>
      <p:sp>
        <p:nvSpPr>
          <p:cNvPr id="1141" name="Google Shape;1141;p58"/>
          <p:cNvSpPr txBox="1"/>
          <p:nvPr/>
        </p:nvSpPr>
        <p:spPr>
          <a:xfrm>
            <a:off x="1940950" y="1021150"/>
            <a:ext cx="2020800" cy="2004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sz="1000" dirty="0">
                <a:solidFill>
                  <a:schemeClr val="dk1"/>
                </a:solidFill>
                <a:latin typeface="Century Gothic"/>
                <a:ea typeface="Century Gothic"/>
                <a:cs typeface="Century Gothic"/>
                <a:sym typeface="Century Gothic"/>
              </a:rPr>
              <a:t>包含</a:t>
            </a:r>
            <a:r>
              <a:rPr lang="en-US" sz="1000" dirty="0">
                <a:solidFill>
                  <a:schemeClr val="dk1"/>
                </a:solidFill>
                <a:latin typeface="Century Gothic"/>
                <a:ea typeface="Century Gothic"/>
                <a:cs typeface="Century Gothic"/>
                <a:sym typeface="Century Gothic"/>
              </a:rPr>
              <a:t>LF Associate </a:t>
            </a:r>
            <a:r>
              <a:rPr lang="zh-CN" altLang="en-US" sz="1000" dirty="0">
                <a:solidFill>
                  <a:schemeClr val="dk1"/>
                </a:solidFill>
                <a:latin typeface="Century Gothic"/>
                <a:ea typeface="Century Gothic"/>
                <a:cs typeface="Century Gothic"/>
                <a:sym typeface="Century Gothic"/>
              </a:rPr>
              <a:t>资格</a:t>
            </a: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59"/>
          <p:cNvSpPr txBox="1">
            <a:spLocks noGrp="1"/>
          </p:cNvSpPr>
          <p:nvPr>
            <p:ph type="title"/>
          </p:nvPr>
        </p:nvSpPr>
        <p:spPr>
          <a:xfrm>
            <a:off x="490050" y="1631175"/>
            <a:ext cx="80073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zh-CN" altLang="en-US" sz="3600" dirty="0"/>
              <a:t>加入</a:t>
            </a:r>
            <a:r>
              <a:rPr lang="en-US" sz="3600" dirty="0"/>
              <a:t>CNCF </a:t>
            </a:r>
            <a:r>
              <a:rPr lang="zh-CN" altLang="en-US" sz="3600" dirty="0"/>
              <a:t>最终用户社区</a:t>
            </a:r>
            <a:endParaRPr sz="3600" dirty="0"/>
          </a:p>
        </p:txBody>
      </p:sp>
      <p:sp>
        <p:nvSpPr>
          <p:cNvPr id="1147" name="Google Shape;1147;p59"/>
          <p:cNvSpPr txBox="1">
            <a:spLocks noGrp="1"/>
          </p:cNvSpPr>
          <p:nvPr>
            <p:ph type="subTitle" idx="1"/>
          </p:nvPr>
        </p:nvSpPr>
        <p:spPr>
          <a:xfrm>
            <a:off x="565300" y="2654975"/>
            <a:ext cx="8262900" cy="60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CNCF </a:t>
            </a:r>
            <a:r>
              <a:rPr lang="zh-CN" altLang="en-US" dirty="0"/>
              <a:t>目标是将不同的用户连接起来，招募人才，在供应商中立的环境中成功使用用云原生技术。</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2"/>
          <p:cNvSpPr/>
          <p:nvPr/>
        </p:nvSpPr>
        <p:spPr>
          <a:xfrm>
            <a:off x="309975" y="2217700"/>
            <a:ext cx="8577000" cy="29258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89" name="Google Shape;1489;p122"/>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最终用户社区</a:t>
            </a:r>
            <a:endParaRPr i="0" u="none" strike="noStrike" cap="none" dirty="0"/>
          </a:p>
        </p:txBody>
      </p:sp>
      <p:sp>
        <p:nvSpPr>
          <p:cNvPr id="1490" name="Google Shape;1490;p122"/>
          <p:cNvSpPr/>
          <p:nvPr/>
        </p:nvSpPr>
        <p:spPr>
          <a:xfrm>
            <a:off x="309975" y="2042013"/>
            <a:ext cx="8524200" cy="4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1500" b="1" dirty="0">
                <a:solidFill>
                  <a:srgbClr val="FFFFFF"/>
                </a:solidFill>
                <a:latin typeface="Century Gothic"/>
                <a:ea typeface="Century Gothic"/>
                <a:cs typeface="Century Gothic"/>
                <a:sym typeface="Century Gothic"/>
              </a:rPr>
              <a:t>加入</a:t>
            </a:r>
            <a:r>
              <a:rPr lang="en-US" sz="1500" b="1" dirty="0">
                <a:solidFill>
                  <a:srgbClr val="FFFFFF"/>
                </a:solidFill>
                <a:latin typeface="Century Gothic"/>
                <a:ea typeface="Century Gothic"/>
                <a:cs typeface="Century Gothic"/>
                <a:sym typeface="Century Gothic"/>
              </a:rPr>
              <a:t>CNCF</a:t>
            </a:r>
            <a:r>
              <a:rPr lang="zh-CN" altLang="en-US" sz="1500" b="1" dirty="0">
                <a:solidFill>
                  <a:srgbClr val="FFFFFF"/>
                </a:solidFill>
                <a:latin typeface="Century Gothic"/>
                <a:ea typeface="Century Gothic"/>
                <a:cs typeface="Century Gothic"/>
                <a:sym typeface="Century Gothic"/>
              </a:rPr>
              <a:t>最终用户社区的权益包括</a:t>
            </a:r>
            <a:r>
              <a:rPr lang="en-US" sz="1500"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491" name="Google Shape;1491;p122"/>
          <p:cNvSpPr txBox="1"/>
          <p:nvPr/>
        </p:nvSpPr>
        <p:spPr>
          <a:xfrm>
            <a:off x="257175" y="2557350"/>
            <a:ext cx="8401200" cy="258615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000" dirty="0">
                <a:solidFill>
                  <a:schemeClr val="dk1"/>
                </a:solidFill>
                <a:latin typeface="Century Gothic"/>
                <a:ea typeface="Century Gothic"/>
                <a:cs typeface="Century Gothic"/>
                <a:sym typeface="Century Gothic"/>
              </a:rPr>
              <a:t>每月有专门的最终用户电话会议、邮件列表以及</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通道。每个月，我们为最终用户会员安排一次机会，聆听云原生社区社区领袖，包括项目的维护人员、管委会和技术监督委员会成员、未来的项目负责人的讲话及他们相互的讨论。                                                                                                                                                                                                                             投票选举一名最终用户社区代表进入技术监督委员会（</a:t>
            </a:r>
            <a:r>
              <a:rPr lang="en-US" altLang="zh-CN" sz="1000" u="sng" dirty="0">
                <a:solidFill>
                  <a:srgbClr val="1155CC"/>
                </a:solidFill>
                <a:latin typeface="Century Gothic"/>
                <a:ea typeface="Century Gothic"/>
                <a:cs typeface="Century Gothic"/>
                <a:sym typeface="Century Gothic"/>
                <a:hlinkClick r:id="rId3"/>
              </a:rPr>
              <a:t>TOC</a:t>
            </a:r>
            <a:r>
              <a:rPr lang="zh-CN" altLang="en-US" sz="1000" dirty="0">
                <a:solidFill>
                  <a:schemeClr val="dk1"/>
                </a:solidFill>
                <a:latin typeface="Century Gothic"/>
                <a:ea typeface="Century Gothic"/>
                <a:cs typeface="Century Gothic"/>
                <a:sym typeface="Century Gothic"/>
              </a:rPr>
              <a:t>）。</a:t>
            </a:r>
          </a:p>
          <a:p>
            <a:pPr marL="457200" lvl="0">
              <a:lnSpc>
                <a:spcPct val="150000"/>
              </a:lnSpc>
            </a:pPr>
            <a:r>
              <a:rPr lang="zh-CN" altLang="en-US" sz="1000" dirty="0">
                <a:solidFill>
                  <a:schemeClr val="dk1"/>
                </a:solidFill>
                <a:latin typeface="Century Gothic"/>
                <a:ea typeface="Century Gothic"/>
                <a:cs typeface="Century Gothic"/>
                <a:sym typeface="Century Gothic"/>
              </a:rPr>
              <a:t>提供机会促进最终用户会员与</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社区交流，包括在网站上显示用户会员的标志，在新闻报导和分析简报中提及用户会员的名称等。（这是可选的；对希望不公开他们参与的最终用户社区成员，我们支持和配合）。</a:t>
            </a:r>
          </a:p>
          <a:p>
            <a:pPr marL="457200" lvl="0">
              <a:lnSpc>
                <a:spcPct val="150000"/>
              </a:lnSpc>
            </a:pP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张门票参加云原生社区的盛会</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欧洲、中国或北美（公司少于</a:t>
            </a: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名员工的提供</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a:t>
            </a:r>
            <a:r>
              <a:rPr lang="en-US" altLang="zh-CN" sz="1000" u="sng" dirty="0" err="1">
                <a:solidFill>
                  <a:schemeClr val="dk1"/>
                </a:solidFill>
                <a:latin typeface="Century Gothic"/>
                <a:ea typeface="Century Gothic"/>
                <a:cs typeface="Century Gothic"/>
                <a:sym typeface="Century Gothic"/>
              </a:rPr>
              <a:t>KubeCon</a:t>
            </a:r>
            <a:r>
              <a:rPr lang="en-US" altLang="zh-CN" sz="1000" u="sng" dirty="0">
                <a:solidFill>
                  <a:schemeClr val="dk1"/>
                </a:solidFill>
                <a:latin typeface="Century Gothic"/>
                <a:ea typeface="Century Gothic"/>
                <a:cs typeface="Century Gothic"/>
                <a:sym typeface="Century Gothic"/>
              </a:rPr>
              <a:t> + </a:t>
            </a:r>
            <a:r>
              <a:rPr lang="en-US" altLang="zh-CN" sz="1000" u="sng" dirty="0" err="1">
                <a:solidFill>
                  <a:schemeClr val="dk1"/>
                </a:solidFill>
                <a:latin typeface="Century Gothic"/>
                <a:ea typeface="Century Gothic"/>
                <a:cs typeface="Century Gothic"/>
                <a:sym typeface="Century Gothic"/>
              </a:rPr>
              <a:t>CloudNativeCon</a:t>
            </a:r>
            <a:r>
              <a:rPr lang="en-US" altLang="zh-CN" sz="1000" u="sng" dirty="0">
                <a:solidFill>
                  <a:schemeClr val="dk1"/>
                </a:solidFill>
                <a:latin typeface="Century Gothic"/>
                <a:ea typeface="Century Gothic"/>
                <a:cs typeface="Century Gothic"/>
                <a:sym typeface="Century Gothic"/>
              </a:rPr>
              <a:t> </a:t>
            </a:r>
            <a:r>
              <a:rPr lang="zh-CN" altLang="en-US" sz="1000" u="sng" dirty="0">
                <a:solidFill>
                  <a:schemeClr val="dk1"/>
                </a:solidFill>
                <a:latin typeface="Century Gothic"/>
                <a:ea typeface="Century Gothic"/>
                <a:cs typeface="Century Gothic"/>
                <a:sym typeface="Century Gothic"/>
              </a:rPr>
              <a:t>线上会议提供无限量入场券</a:t>
            </a:r>
            <a:r>
              <a:rPr lang="en-US" altLang="zh-CN" sz="1000" u="sng" dirty="0">
                <a:solidFill>
                  <a:schemeClr val="dk1"/>
                </a:solidFill>
                <a:latin typeface="Century Gothic"/>
                <a:ea typeface="Century Gothic"/>
                <a:cs typeface="Century Gothic"/>
                <a:sym typeface="Century Gothic"/>
              </a:rPr>
              <a:t>.</a:t>
            </a:r>
          </a:p>
          <a:p>
            <a:pPr marL="457200" lvl="0">
              <a:lnSpc>
                <a:spcPct val="150000"/>
              </a:lnSpc>
            </a:pPr>
            <a:r>
              <a:rPr lang="zh-CN" altLang="en-US" sz="1000" dirty="0">
                <a:solidFill>
                  <a:schemeClr val="dk1"/>
                </a:solidFill>
                <a:latin typeface="Century Gothic"/>
                <a:ea typeface="Century Gothic"/>
                <a:cs typeface="Century Gothic"/>
                <a:sym typeface="Century Gothic"/>
              </a:rPr>
              <a:t>用户会员还将收到一个价值</a:t>
            </a:r>
            <a:r>
              <a:rPr lang="en-US" altLang="zh-CN" sz="1000" dirty="0">
                <a:solidFill>
                  <a:schemeClr val="dk1"/>
                </a:solidFill>
                <a:latin typeface="Century Gothic"/>
                <a:ea typeface="Century Gothic"/>
                <a:cs typeface="Century Gothic"/>
                <a:sym typeface="Century Gothic"/>
              </a:rPr>
              <a:t>7500</a:t>
            </a:r>
            <a:r>
              <a:rPr lang="zh-CN" altLang="en-US" sz="1000" dirty="0">
                <a:solidFill>
                  <a:schemeClr val="dk1"/>
                </a:solidFill>
                <a:latin typeface="Century Gothic"/>
                <a:ea typeface="Century Gothic"/>
                <a:cs typeface="Century Gothic"/>
                <a:sym typeface="Century Gothic"/>
              </a:rPr>
              <a:t>美元的一个入会套餐</a:t>
            </a:r>
            <a:r>
              <a:rPr lang="en-US" altLang="zh-CN" sz="1000" dirty="0">
                <a:solidFill>
                  <a:schemeClr val="dk1"/>
                </a:solidFill>
                <a:latin typeface="Century Gothic"/>
                <a:ea typeface="Century Gothic"/>
                <a:cs typeface="Century Gothic"/>
                <a:sym typeface="Century Gothic"/>
              </a:rPr>
              <a:t>--15</a:t>
            </a:r>
            <a:r>
              <a:rPr lang="zh-CN" altLang="en-US" sz="1000" dirty="0">
                <a:solidFill>
                  <a:schemeClr val="dk1"/>
                </a:solidFill>
                <a:latin typeface="Century Gothic"/>
                <a:ea typeface="Century Gothic"/>
                <a:cs typeface="Century Gothic"/>
                <a:sym typeface="Century Gothic"/>
              </a:rPr>
              <a:t>个席位的在线学习课程和认证。这意味着该会员可以有</a:t>
            </a:r>
            <a:r>
              <a:rPr lang="en-US" altLang="zh-CN" sz="1000" dirty="0">
                <a:solidFill>
                  <a:schemeClr val="dk1"/>
                </a:solidFill>
                <a:latin typeface="Century Gothic"/>
                <a:ea typeface="Century Gothic"/>
                <a:cs typeface="Century Gothic"/>
                <a:sym typeface="Century Gothic"/>
              </a:rPr>
              <a:t>15</a:t>
            </a:r>
            <a:r>
              <a:rPr lang="zh-CN" altLang="en-US" sz="1000" dirty="0">
                <a:solidFill>
                  <a:schemeClr val="dk1"/>
                </a:solidFill>
                <a:latin typeface="Century Gothic"/>
                <a:ea typeface="Century Gothic"/>
                <a:cs typeface="Century Gothic"/>
                <a:sym typeface="Century Gothic"/>
              </a:rPr>
              <a:t>名员工在一年内享受不限次数的全部网络学习课程并参加认证考试。</a:t>
            </a:r>
            <a:endParaRPr lang="en-US" altLang="zh-CN" sz="1000" dirty="0">
              <a:solidFill>
                <a:schemeClr val="dk1"/>
              </a:solidFill>
              <a:latin typeface="Century Gothic"/>
              <a:ea typeface="Century Gothic"/>
              <a:cs typeface="Century Gothic"/>
              <a:sym typeface="Century Gothic"/>
            </a:endParaRPr>
          </a:p>
          <a:p>
            <a:pPr marL="457200" lvl="0">
              <a:lnSpc>
                <a:spcPct val="150000"/>
              </a:lnSpc>
            </a:pPr>
            <a:r>
              <a:rPr lang="zh-CN" altLang="en-US" sz="1000" dirty="0">
                <a:solidFill>
                  <a:schemeClr val="dk1"/>
                </a:solidFill>
                <a:latin typeface="Century Gothic"/>
                <a:ea typeface="Century Gothic"/>
                <a:cs typeface="Century Gothic"/>
                <a:sym typeface="Century Gothic"/>
              </a:rPr>
              <a:t>最终用户支持者会员将收到价值</a:t>
            </a:r>
            <a:r>
              <a:rPr lang="en-US" altLang="zh-CN" sz="1000" dirty="0">
                <a:solidFill>
                  <a:schemeClr val="dk1"/>
                </a:solidFill>
                <a:latin typeface="Century Gothic"/>
                <a:ea typeface="Century Gothic"/>
                <a:cs typeface="Century Gothic"/>
                <a:sym typeface="Century Gothic"/>
              </a:rPr>
              <a:t>2500</a:t>
            </a:r>
            <a:r>
              <a:rPr lang="zh-CN" altLang="en-US" sz="1000" dirty="0">
                <a:solidFill>
                  <a:schemeClr val="dk1"/>
                </a:solidFill>
                <a:latin typeface="Century Gothic"/>
                <a:ea typeface="Century Gothic"/>
                <a:cs typeface="Century Gothic"/>
                <a:sym typeface="Century Gothic"/>
              </a:rPr>
              <a:t>美元的</a:t>
            </a: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a:t>
            </a:r>
            <a:r>
              <a:rPr lang="en-US" altLang="zh-CN" sz="1000" dirty="0">
                <a:solidFill>
                  <a:schemeClr val="dk1"/>
                </a:solidFill>
                <a:latin typeface="Century Gothic"/>
                <a:ea typeface="Century Gothic"/>
                <a:cs typeface="Century Gothic"/>
                <a:sym typeface="Century Gothic"/>
              </a:rPr>
              <a:t>100%</a:t>
            </a:r>
            <a:r>
              <a:rPr lang="zh-CN" altLang="en-US" sz="1000" dirty="0">
                <a:solidFill>
                  <a:schemeClr val="dk1"/>
                </a:solidFill>
                <a:latin typeface="Century Gothic"/>
                <a:ea typeface="Century Gothic"/>
                <a:cs typeface="Century Gothic"/>
                <a:sym typeface="Century Gothic"/>
              </a:rPr>
              <a:t>的折扣码，可以用来进行网络课程学习，或参加认证考试，或者培训和认证目录中提供的任何课程学习和考试</a:t>
            </a:r>
            <a:endParaRPr lang="en-US" altLang="zh-CN" sz="1000" dirty="0">
              <a:solidFill>
                <a:schemeClr val="dk1"/>
              </a:solidFill>
              <a:latin typeface="Century Gothic"/>
              <a:ea typeface="Century Gothic"/>
              <a:cs typeface="Century Gothic"/>
              <a:sym typeface="Century Gothic"/>
            </a:endParaRPr>
          </a:p>
          <a:p>
            <a:pPr marL="457200" lvl="0">
              <a:lnSpc>
                <a:spcPct val="150000"/>
              </a:lnSpc>
            </a:pPr>
            <a:endParaRPr lang="en-US" altLang="zh-CN" sz="1000" dirty="0">
              <a:solidFill>
                <a:schemeClr val="dk1"/>
              </a:solidFill>
              <a:latin typeface="Century Gothic"/>
              <a:ea typeface="Century Gothic"/>
              <a:cs typeface="Century Gothic"/>
              <a:sym typeface="Century Gothic"/>
            </a:endParaRPr>
          </a:p>
          <a:p>
            <a:pPr marL="457200" lvl="0">
              <a:lnSpc>
                <a:spcPct val="150000"/>
              </a:lnSpc>
            </a:pPr>
            <a:endParaRPr lang="zh-CN" altLang="en-US" sz="1000" dirty="0">
              <a:solidFill>
                <a:schemeClr val="dk1"/>
              </a:solidFill>
              <a:latin typeface="Century Gothic"/>
              <a:ea typeface="Century Gothic"/>
              <a:cs typeface="Century Gothic"/>
              <a:sym typeface="Century Gothic"/>
            </a:endParaRPr>
          </a:p>
        </p:txBody>
      </p:sp>
      <p:sp>
        <p:nvSpPr>
          <p:cNvPr id="1492" name="Google Shape;1492;p122"/>
          <p:cNvSpPr txBox="1"/>
          <p:nvPr/>
        </p:nvSpPr>
        <p:spPr>
          <a:xfrm>
            <a:off x="1513900" y="709363"/>
            <a:ext cx="7329000" cy="930600"/>
          </a:xfrm>
          <a:prstGeom prst="rect">
            <a:avLst/>
          </a:prstGeom>
          <a:noFill/>
          <a:ln>
            <a:noFill/>
          </a:ln>
        </p:spPr>
        <p:txBody>
          <a:bodyPr spcFirstLastPara="1" wrap="square" lIns="91425" tIns="91425" rIns="91425" bIns="91425" anchor="t" anchorCtr="0">
            <a:noAutofit/>
          </a:bodyPr>
          <a:lstStyle/>
          <a:p>
            <a:pPr>
              <a:lnSpc>
                <a:spcPct val="115000"/>
              </a:lnSpc>
            </a:pP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为最终用户提供多种机会来参与社区贡献，并为自己发声。那些进限于在自己公司内部使用云原生计算技术，但不对外出售任何云原生服务公司有资格参加</a:t>
            </a:r>
            <a:r>
              <a:rPr lang="zh-CN" altLang="en-US" sz="1300" b="1" u="sng" dirty="0">
                <a:solidFill>
                  <a:schemeClr val="hlink"/>
                </a:solidFill>
                <a:latin typeface="Century Gothic"/>
                <a:ea typeface="Century Gothic"/>
                <a:cs typeface="Century Gothic"/>
                <a:sym typeface="Century Gothic"/>
                <a:hlinkClick r:id="rId4"/>
              </a:rPr>
              <a:t>最终用户社区</a:t>
            </a:r>
            <a:r>
              <a:rPr lang="zh-CN" altLang="en-US" sz="1300" b="1" dirty="0">
                <a:solidFill>
                  <a:schemeClr val="accent2"/>
                </a:solidFill>
                <a:latin typeface="Century Gothic"/>
                <a:ea typeface="Century Gothic"/>
                <a:cs typeface="Century Gothic"/>
                <a:sym typeface="Century Gothic"/>
              </a:rPr>
              <a:t>。在这里，你有机会与同行合作确立最佳操作方式，直接接触项目维护者，并且向</a:t>
            </a: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提供反馈意见。</a:t>
            </a:r>
          </a:p>
          <a:p>
            <a:pPr marL="0" lvl="0" indent="0" rtl="0">
              <a:lnSpc>
                <a:spcPct val="115000"/>
              </a:lnSpc>
              <a:spcBef>
                <a:spcPts val="0"/>
              </a:spcBef>
              <a:spcAft>
                <a:spcPts val="0"/>
              </a:spcAft>
              <a:buNone/>
            </a:pPr>
            <a:br>
              <a:rPr lang="en-US" sz="1800" b="1" dirty="0">
                <a:solidFill>
                  <a:srgbClr val="521068"/>
                </a:solidFill>
                <a:latin typeface="Century Gothic"/>
                <a:ea typeface="Century Gothic"/>
                <a:cs typeface="Century Gothic"/>
                <a:sym typeface="Century Gothic"/>
              </a:rPr>
            </a:br>
            <a:endParaRPr sz="1800" b="1" dirty="0">
              <a:solidFill>
                <a:srgbClr val="521068"/>
              </a:solidFill>
              <a:latin typeface="Century Gothic"/>
              <a:ea typeface="Century Gothic"/>
              <a:cs typeface="Century Gothic"/>
              <a:sym typeface="Century Gothic"/>
            </a:endParaRPr>
          </a:p>
        </p:txBody>
      </p:sp>
      <p:pic>
        <p:nvPicPr>
          <p:cNvPr id="1493" name="Google Shape;1493;p122"/>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13400" y="724525"/>
            <a:ext cx="1200503" cy="1204524"/>
          </a:xfrm>
          <a:prstGeom prst="rect">
            <a:avLst/>
          </a:prstGeom>
          <a:noFill/>
          <a:ln>
            <a:noFill/>
          </a:ln>
        </p:spPr>
      </p:pic>
      <p:sp>
        <p:nvSpPr>
          <p:cNvPr id="1494" name="Google Shape;1494;p122"/>
          <p:cNvSpPr/>
          <p:nvPr/>
        </p:nvSpPr>
        <p:spPr>
          <a:xfrm rot="5400000">
            <a:off x="517624" y="2664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5" name="Google Shape;1495;p122"/>
          <p:cNvSpPr/>
          <p:nvPr/>
        </p:nvSpPr>
        <p:spPr>
          <a:xfrm rot="5400000">
            <a:off x="517624" y="3149566"/>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6" name="Google Shape;1496;p122"/>
          <p:cNvSpPr/>
          <p:nvPr/>
        </p:nvSpPr>
        <p:spPr>
          <a:xfrm rot="5400000">
            <a:off x="517624" y="3393376"/>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7" name="Google Shape;1497;p122"/>
          <p:cNvSpPr/>
          <p:nvPr/>
        </p:nvSpPr>
        <p:spPr>
          <a:xfrm rot="5400000">
            <a:off x="546200" y="4731664"/>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3" name="Google Shape;1497;p122"/>
          <p:cNvSpPr/>
          <p:nvPr/>
        </p:nvSpPr>
        <p:spPr>
          <a:xfrm rot="5400000">
            <a:off x="555720" y="4312544"/>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 name="Google Shape;1497;p122"/>
          <p:cNvSpPr/>
          <p:nvPr/>
        </p:nvSpPr>
        <p:spPr>
          <a:xfrm rot="5400000">
            <a:off x="536669" y="3836281"/>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3968946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p61"/>
          <p:cNvSpPr txBox="1"/>
          <p:nvPr/>
        </p:nvSpPr>
        <p:spPr>
          <a:xfrm>
            <a:off x="7466425" y="3087000"/>
            <a:ext cx="16113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altLang="en-US" dirty="0">
                <a:latin typeface="Century Gothic"/>
                <a:ea typeface="Century Gothic"/>
                <a:cs typeface="Century Gothic"/>
                <a:sym typeface="Century Gothic"/>
              </a:rPr>
              <a:t>如需详细了解各种会员级别和权益，请点击</a:t>
            </a:r>
            <a:r>
              <a:rPr lang="en-US" u="sng" dirty="0">
                <a:solidFill>
                  <a:schemeClr val="hlink"/>
                </a:solidFill>
                <a:latin typeface="Century Gothic"/>
                <a:ea typeface="Century Gothic"/>
                <a:cs typeface="Century Gothic"/>
                <a:sym typeface="Century Gothic"/>
                <a:hlinkClick r:id="rId3"/>
              </a:rPr>
              <a:t>presentation</a:t>
            </a:r>
            <a:r>
              <a:rPr lang="en-US" dirty="0">
                <a:latin typeface="Century Gothic"/>
                <a:ea typeface="Century Gothic"/>
                <a:cs typeface="Century Gothic"/>
                <a:sym typeface="Century Gothic"/>
              </a:rPr>
              <a:t>.</a:t>
            </a:r>
            <a:endParaRPr dirty="0">
              <a:latin typeface="Century Gothic"/>
              <a:ea typeface="Century Gothic"/>
              <a:cs typeface="Century Gothic"/>
              <a:sym typeface="Century Gothic"/>
            </a:endParaRPr>
          </a:p>
        </p:txBody>
      </p:sp>
      <p:pic>
        <p:nvPicPr>
          <p:cNvPr id="1163" name="Google Shape;1163;p61"/>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1884075" y="36025"/>
            <a:ext cx="5223450" cy="507144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62"/>
          <p:cNvSpPr/>
          <p:nvPr/>
        </p:nvSpPr>
        <p:spPr>
          <a:xfrm>
            <a:off x="723447" y="1052933"/>
            <a:ext cx="2242800" cy="3249900"/>
          </a:xfrm>
          <a:prstGeom prst="rect">
            <a:avLst/>
          </a:prstGeom>
          <a:solidFill>
            <a:srgbClr val="272B5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1170" name="Google Shape;1170;p62"/>
          <p:cNvSpPr/>
          <p:nvPr/>
        </p:nvSpPr>
        <p:spPr>
          <a:xfrm>
            <a:off x="1503520" y="815959"/>
            <a:ext cx="580800" cy="580800"/>
          </a:xfrm>
          <a:prstGeom prst="ellipse">
            <a:avLst/>
          </a:prstGeom>
          <a:solidFill>
            <a:srgbClr val="272B5D"/>
          </a:solidFill>
          <a:ln w="38100" cap="flat"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800">
              <a:latin typeface="Century Gothic"/>
              <a:ea typeface="Century Gothic"/>
              <a:cs typeface="Century Gothic"/>
              <a:sym typeface="Century Gothic"/>
            </a:endParaRPr>
          </a:p>
        </p:txBody>
      </p:sp>
      <p:sp>
        <p:nvSpPr>
          <p:cNvPr id="1171" name="Google Shape;1171;p62"/>
          <p:cNvSpPr/>
          <p:nvPr/>
        </p:nvSpPr>
        <p:spPr>
          <a:xfrm>
            <a:off x="865876" y="2600950"/>
            <a:ext cx="1978924" cy="63755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zh-CN" altLang="en-US" sz="2600" dirty="0">
                <a:solidFill>
                  <a:schemeClr val="lt1"/>
                </a:solidFill>
                <a:latin typeface="Century Gothic"/>
                <a:ea typeface="Century Gothic"/>
                <a:cs typeface="Century Gothic"/>
                <a:sym typeface="Century Gothic"/>
              </a:rPr>
              <a:t>助力</a:t>
            </a:r>
            <a:endParaRPr lang="en-US" altLang="zh-CN" sz="2600" dirty="0">
              <a:solidFill>
                <a:schemeClr val="lt1"/>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zh-CN" altLang="en-US" sz="2600" dirty="0">
                <a:solidFill>
                  <a:schemeClr val="lt1"/>
                </a:solidFill>
                <a:latin typeface="Century Gothic"/>
                <a:ea typeface="Century Gothic"/>
                <a:cs typeface="Century Gothic"/>
                <a:sym typeface="Century Gothic"/>
              </a:rPr>
              <a:t>社区成长</a:t>
            </a:r>
            <a:endParaRPr sz="2600" dirty="0"/>
          </a:p>
        </p:txBody>
      </p:sp>
      <p:sp>
        <p:nvSpPr>
          <p:cNvPr id="1172" name="Google Shape;1172;p62"/>
          <p:cNvSpPr/>
          <p:nvPr/>
        </p:nvSpPr>
        <p:spPr>
          <a:xfrm>
            <a:off x="1247107" y="1699774"/>
            <a:ext cx="1093644" cy="689315"/>
          </a:xfrm>
          <a:custGeom>
            <a:avLst/>
            <a:gdLst/>
            <a:ahLst/>
            <a:cxnLst/>
            <a:rect l="l" t="t" r="r" b="b"/>
            <a:pathLst>
              <a:path w="2103" h="1277" extrusionOk="0">
                <a:moveTo>
                  <a:pt x="2082" y="515"/>
                </a:moveTo>
                <a:cubicBezTo>
                  <a:pt x="1945" y="143"/>
                  <a:pt x="1945" y="143"/>
                  <a:pt x="1945" y="143"/>
                </a:cubicBezTo>
                <a:cubicBezTo>
                  <a:pt x="1933" y="109"/>
                  <a:pt x="1909" y="85"/>
                  <a:pt x="1877" y="70"/>
                </a:cubicBezTo>
                <a:cubicBezTo>
                  <a:pt x="1846" y="56"/>
                  <a:pt x="1810" y="56"/>
                  <a:pt x="1779" y="68"/>
                </a:cubicBezTo>
                <a:cubicBezTo>
                  <a:pt x="1546" y="162"/>
                  <a:pt x="1546" y="162"/>
                  <a:pt x="1546" y="162"/>
                </a:cubicBezTo>
                <a:cubicBezTo>
                  <a:pt x="1526" y="169"/>
                  <a:pt x="1502" y="169"/>
                  <a:pt x="1483" y="159"/>
                </a:cubicBezTo>
                <a:cubicBezTo>
                  <a:pt x="1195" y="27"/>
                  <a:pt x="1195" y="27"/>
                  <a:pt x="1195" y="27"/>
                </a:cubicBezTo>
                <a:cubicBezTo>
                  <a:pt x="1190" y="26"/>
                  <a:pt x="1137" y="0"/>
                  <a:pt x="1064" y="4"/>
                </a:cubicBezTo>
                <a:cubicBezTo>
                  <a:pt x="1061" y="3"/>
                  <a:pt x="1057" y="2"/>
                  <a:pt x="1053" y="3"/>
                </a:cubicBezTo>
                <a:cubicBezTo>
                  <a:pt x="1041" y="6"/>
                  <a:pt x="796" y="42"/>
                  <a:pt x="618" y="106"/>
                </a:cubicBezTo>
                <a:cubicBezTo>
                  <a:pt x="598" y="114"/>
                  <a:pt x="574" y="111"/>
                  <a:pt x="555" y="102"/>
                </a:cubicBezTo>
                <a:cubicBezTo>
                  <a:pt x="413" y="30"/>
                  <a:pt x="413" y="30"/>
                  <a:pt x="413" y="30"/>
                </a:cubicBezTo>
                <a:cubicBezTo>
                  <a:pt x="356" y="1"/>
                  <a:pt x="283" y="20"/>
                  <a:pt x="247" y="75"/>
                </a:cubicBezTo>
                <a:cubicBezTo>
                  <a:pt x="36" y="412"/>
                  <a:pt x="36" y="412"/>
                  <a:pt x="36" y="412"/>
                </a:cubicBezTo>
                <a:cubicBezTo>
                  <a:pt x="0" y="472"/>
                  <a:pt x="17" y="549"/>
                  <a:pt x="77" y="587"/>
                </a:cubicBezTo>
                <a:cubicBezTo>
                  <a:pt x="414" y="801"/>
                  <a:pt x="414" y="801"/>
                  <a:pt x="414" y="801"/>
                </a:cubicBezTo>
                <a:cubicBezTo>
                  <a:pt x="395" y="834"/>
                  <a:pt x="383" y="871"/>
                  <a:pt x="384" y="902"/>
                </a:cubicBezTo>
                <a:cubicBezTo>
                  <a:pt x="387" y="974"/>
                  <a:pt x="446" y="1007"/>
                  <a:pt x="503" y="1008"/>
                </a:cubicBezTo>
                <a:cubicBezTo>
                  <a:pt x="503" y="1011"/>
                  <a:pt x="504" y="1015"/>
                  <a:pt x="505" y="1018"/>
                </a:cubicBezTo>
                <a:cubicBezTo>
                  <a:pt x="522" y="1085"/>
                  <a:pt x="562" y="1126"/>
                  <a:pt x="613" y="1126"/>
                </a:cubicBezTo>
                <a:cubicBezTo>
                  <a:pt x="625" y="1126"/>
                  <a:pt x="640" y="1124"/>
                  <a:pt x="654" y="1116"/>
                </a:cubicBezTo>
                <a:cubicBezTo>
                  <a:pt x="681" y="1195"/>
                  <a:pt x="721" y="1212"/>
                  <a:pt x="752" y="1212"/>
                </a:cubicBezTo>
                <a:cubicBezTo>
                  <a:pt x="772" y="1212"/>
                  <a:pt x="788" y="1205"/>
                  <a:pt x="805" y="1198"/>
                </a:cubicBezTo>
                <a:cubicBezTo>
                  <a:pt x="808" y="1196"/>
                  <a:pt x="811" y="1195"/>
                  <a:pt x="813" y="1193"/>
                </a:cubicBezTo>
                <a:cubicBezTo>
                  <a:pt x="846" y="1252"/>
                  <a:pt x="904" y="1263"/>
                  <a:pt x="942" y="1265"/>
                </a:cubicBezTo>
                <a:cubicBezTo>
                  <a:pt x="964" y="1265"/>
                  <a:pt x="981" y="1256"/>
                  <a:pt x="993" y="1239"/>
                </a:cubicBezTo>
                <a:cubicBezTo>
                  <a:pt x="1004" y="1225"/>
                  <a:pt x="1011" y="1206"/>
                  <a:pt x="1016" y="1184"/>
                </a:cubicBezTo>
                <a:cubicBezTo>
                  <a:pt x="1130" y="1256"/>
                  <a:pt x="1130" y="1256"/>
                  <a:pt x="1130" y="1256"/>
                </a:cubicBezTo>
                <a:cubicBezTo>
                  <a:pt x="1142" y="1265"/>
                  <a:pt x="1163" y="1277"/>
                  <a:pt x="1190" y="1277"/>
                </a:cubicBezTo>
                <a:cubicBezTo>
                  <a:pt x="1212" y="1277"/>
                  <a:pt x="1233" y="1270"/>
                  <a:pt x="1264" y="1253"/>
                </a:cubicBezTo>
                <a:cubicBezTo>
                  <a:pt x="1274" y="1244"/>
                  <a:pt x="1298" y="1224"/>
                  <a:pt x="1303" y="1193"/>
                </a:cubicBezTo>
                <a:cubicBezTo>
                  <a:pt x="1344" y="1210"/>
                  <a:pt x="1387" y="1203"/>
                  <a:pt x="1416" y="1174"/>
                </a:cubicBezTo>
                <a:cubicBezTo>
                  <a:pt x="1442" y="1145"/>
                  <a:pt x="1457" y="1119"/>
                  <a:pt x="1457" y="1090"/>
                </a:cubicBezTo>
                <a:cubicBezTo>
                  <a:pt x="1457" y="1087"/>
                  <a:pt x="1457" y="1087"/>
                  <a:pt x="1457" y="1087"/>
                </a:cubicBezTo>
                <a:cubicBezTo>
                  <a:pt x="1490" y="1092"/>
                  <a:pt x="1529" y="1080"/>
                  <a:pt x="1553" y="1056"/>
                </a:cubicBezTo>
                <a:cubicBezTo>
                  <a:pt x="1570" y="1039"/>
                  <a:pt x="1589" y="1006"/>
                  <a:pt x="1589" y="974"/>
                </a:cubicBezTo>
                <a:cubicBezTo>
                  <a:pt x="1594" y="974"/>
                  <a:pt x="1596" y="974"/>
                  <a:pt x="1601" y="974"/>
                </a:cubicBezTo>
                <a:cubicBezTo>
                  <a:pt x="1637" y="974"/>
                  <a:pt x="1676" y="955"/>
                  <a:pt x="1702" y="926"/>
                </a:cubicBezTo>
                <a:cubicBezTo>
                  <a:pt x="1728" y="895"/>
                  <a:pt x="1736" y="854"/>
                  <a:pt x="1719" y="813"/>
                </a:cubicBezTo>
                <a:cubicBezTo>
                  <a:pt x="2017" y="674"/>
                  <a:pt x="2017" y="674"/>
                  <a:pt x="2017" y="674"/>
                </a:cubicBezTo>
                <a:cubicBezTo>
                  <a:pt x="2075" y="647"/>
                  <a:pt x="2103" y="578"/>
                  <a:pt x="2082" y="515"/>
                </a:cubicBezTo>
                <a:close/>
                <a:moveTo>
                  <a:pt x="430" y="897"/>
                </a:moveTo>
                <a:cubicBezTo>
                  <a:pt x="430" y="854"/>
                  <a:pt x="466" y="789"/>
                  <a:pt x="505" y="772"/>
                </a:cubicBezTo>
                <a:cubicBezTo>
                  <a:pt x="507" y="772"/>
                  <a:pt x="509" y="772"/>
                  <a:pt x="512" y="772"/>
                </a:cubicBezTo>
                <a:cubicBezTo>
                  <a:pt x="529" y="772"/>
                  <a:pt x="558" y="787"/>
                  <a:pt x="567" y="801"/>
                </a:cubicBezTo>
                <a:cubicBezTo>
                  <a:pt x="567" y="804"/>
                  <a:pt x="570" y="809"/>
                  <a:pt x="572" y="818"/>
                </a:cubicBezTo>
                <a:cubicBezTo>
                  <a:pt x="536" y="859"/>
                  <a:pt x="509" y="912"/>
                  <a:pt x="502" y="958"/>
                </a:cubicBezTo>
                <a:cubicBezTo>
                  <a:pt x="483" y="958"/>
                  <a:pt x="433" y="953"/>
                  <a:pt x="430" y="897"/>
                </a:cubicBezTo>
                <a:close/>
                <a:moveTo>
                  <a:pt x="553" y="1006"/>
                </a:moveTo>
                <a:cubicBezTo>
                  <a:pt x="546" y="981"/>
                  <a:pt x="553" y="948"/>
                  <a:pt x="568" y="916"/>
                </a:cubicBezTo>
                <a:cubicBezTo>
                  <a:pt x="580" y="891"/>
                  <a:pt x="596" y="867"/>
                  <a:pt x="615" y="847"/>
                </a:cubicBezTo>
                <a:cubicBezTo>
                  <a:pt x="622" y="840"/>
                  <a:pt x="622" y="840"/>
                  <a:pt x="622" y="840"/>
                </a:cubicBezTo>
                <a:cubicBezTo>
                  <a:pt x="622" y="838"/>
                  <a:pt x="622" y="838"/>
                  <a:pt x="622" y="838"/>
                </a:cubicBezTo>
                <a:cubicBezTo>
                  <a:pt x="638" y="823"/>
                  <a:pt x="654" y="811"/>
                  <a:pt x="671" y="804"/>
                </a:cubicBezTo>
                <a:cubicBezTo>
                  <a:pt x="683" y="799"/>
                  <a:pt x="692" y="796"/>
                  <a:pt x="702" y="796"/>
                </a:cubicBezTo>
                <a:cubicBezTo>
                  <a:pt x="707" y="796"/>
                  <a:pt x="728" y="796"/>
                  <a:pt x="740" y="833"/>
                </a:cubicBezTo>
                <a:cubicBezTo>
                  <a:pt x="740" y="835"/>
                  <a:pt x="740" y="843"/>
                  <a:pt x="736" y="862"/>
                </a:cubicBezTo>
                <a:cubicBezTo>
                  <a:pt x="681" y="911"/>
                  <a:pt x="645" y="1005"/>
                  <a:pt x="645" y="1068"/>
                </a:cubicBezTo>
                <a:cubicBezTo>
                  <a:pt x="644" y="1069"/>
                  <a:pt x="643" y="1070"/>
                  <a:pt x="642" y="1071"/>
                </a:cubicBezTo>
                <a:cubicBezTo>
                  <a:pt x="601" y="1092"/>
                  <a:pt x="567" y="1066"/>
                  <a:pt x="553" y="1006"/>
                </a:cubicBezTo>
                <a:close/>
                <a:moveTo>
                  <a:pt x="784" y="1155"/>
                </a:moveTo>
                <a:cubicBezTo>
                  <a:pt x="772" y="1162"/>
                  <a:pt x="762" y="1164"/>
                  <a:pt x="752" y="1164"/>
                </a:cubicBezTo>
                <a:cubicBezTo>
                  <a:pt x="723" y="1164"/>
                  <a:pt x="704" y="1116"/>
                  <a:pt x="697" y="1087"/>
                </a:cubicBezTo>
                <a:cubicBezTo>
                  <a:pt x="697" y="1086"/>
                  <a:pt x="696" y="1085"/>
                  <a:pt x="696" y="1083"/>
                </a:cubicBezTo>
                <a:cubicBezTo>
                  <a:pt x="697" y="1083"/>
                  <a:pt x="697" y="1083"/>
                  <a:pt x="697" y="1083"/>
                </a:cubicBezTo>
                <a:cubicBezTo>
                  <a:pt x="697" y="1073"/>
                  <a:pt x="697" y="1073"/>
                  <a:pt x="697" y="1073"/>
                </a:cubicBezTo>
                <a:cubicBezTo>
                  <a:pt x="696" y="1061"/>
                  <a:pt x="697" y="1047"/>
                  <a:pt x="700" y="1032"/>
                </a:cubicBezTo>
                <a:cubicBezTo>
                  <a:pt x="713" y="975"/>
                  <a:pt x="751" y="902"/>
                  <a:pt x="796" y="883"/>
                </a:cubicBezTo>
                <a:cubicBezTo>
                  <a:pt x="808" y="876"/>
                  <a:pt x="820" y="873"/>
                  <a:pt x="832" y="873"/>
                </a:cubicBezTo>
                <a:cubicBezTo>
                  <a:pt x="865" y="873"/>
                  <a:pt x="880" y="902"/>
                  <a:pt x="882" y="919"/>
                </a:cubicBezTo>
                <a:cubicBezTo>
                  <a:pt x="882" y="919"/>
                  <a:pt x="882" y="920"/>
                  <a:pt x="882" y="921"/>
                </a:cubicBezTo>
                <a:cubicBezTo>
                  <a:pt x="861" y="929"/>
                  <a:pt x="837" y="947"/>
                  <a:pt x="817" y="974"/>
                </a:cubicBezTo>
                <a:cubicBezTo>
                  <a:pt x="803" y="996"/>
                  <a:pt x="787" y="1032"/>
                  <a:pt x="787" y="1082"/>
                </a:cubicBezTo>
                <a:cubicBezTo>
                  <a:pt x="787" y="1099"/>
                  <a:pt x="789" y="1117"/>
                  <a:pt x="793" y="1138"/>
                </a:cubicBezTo>
                <a:cubicBezTo>
                  <a:pt x="793" y="1139"/>
                  <a:pt x="794" y="1140"/>
                  <a:pt x="794" y="1142"/>
                </a:cubicBezTo>
                <a:cubicBezTo>
                  <a:pt x="795" y="1143"/>
                  <a:pt x="795" y="1144"/>
                  <a:pt x="795" y="1145"/>
                </a:cubicBezTo>
                <a:cubicBezTo>
                  <a:pt x="791" y="1150"/>
                  <a:pt x="788" y="1152"/>
                  <a:pt x="784" y="1155"/>
                </a:cubicBezTo>
                <a:close/>
                <a:moveTo>
                  <a:pt x="954" y="1210"/>
                </a:moveTo>
                <a:cubicBezTo>
                  <a:pt x="949" y="1217"/>
                  <a:pt x="945" y="1217"/>
                  <a:pt x="942" y="1217"/>
                </a:cubicBezTo>
                <a:cubicBezTo>
                  <a:pt x="887" y="1215"/>
                  <a:pt x="853" y="1184"/>
                  <a:pt x="841" y="1126"/>
                </a:cubicBezTo>
                <a:cubicBezTo>
                  <a:pt x="832" y="1075"/>
                  <a:pt x="836" y="1032"/>
                  <a:pt x="858" y="1001"/>
                </a:cubicBezTo>
                <a:cubicBezTo>
                  <a:pt x="873" y="980"/>
                  <a:pt x="890" y="970"/>
                  <a:pt x="900" y="965"/>
                </a:cubicBezTo>
                <a:cubicBezTo>
                  <a:pt x="900" y="965"/>
                  <a:pt x="901" y="965"/>
                  <a:pt x="901" y="965"/>
                </a:cubicBezTo>
                <a:cubicBezTo>
                  <a:pt x="918" y="963"/>
                  <a:pt x="918" y="963"/>
                  <a:pt x="918" y="963"/>
                </a:cubicBezTo>
                <a:cubicBezTo>
                  <a:pt x="937" y="967"/>
                  <a:pt x="962" y="986"/>
                  <a:pt x="969" y="1018"/>
                </a:cubicBezTo>
                <a:cubicBezTo>
                  <a:pt x="981" y="1061"/>
                  <a:pt x="981" y="1174"/>
                  <a:pt x="954" y="1210"/>
                </a:cubicBezTo>
                <a:close/>
                <a:moveTo>
                  <a:pt x="1668" y="890"/>
                </a:moveTo>
                <a:cubicBezTo>
                  <a:pt x="1651" y="909"/>
                  <a:pt x="1625" y="922"/>
                  <a:pt x="1601" y="922"/>
                </a:cubicBezTo>
                <a:cubicBezTo>
                  <a:pt x="1587" y="922"/>
                  <a:pt x="1575" y="919"/>
                  <a:pt x="1567" y="912"/>
                </a:cubicBezTo>
                <a:cubicBezTo>
                  <a:pt x="1548" y="893"/>
                  <a:pt x="1536" y="878"/>
                  <a:pt x="1526" y="871"/>
                </a:cubicBezTo>
                <a:cubicBezTo>
                  <a:pt x="1524" y="869"/>
                  <a:pt x="1522" y="866"/>
                  <a:pt x="1522" y="866"/>
                </a:cubicBezTo>
                <a:cubicBezTo>
                  <a:pt x="1515" y="861"/>
                  <a:pt x="1510" y="858"/>
                  <a:pt x="1506" y="858"/>
                </a:cubicBezTo>
                <a:cubicBezTo>
                  <a:pt x="1339" y="684"/>
                  <a:pt x="1339" y="684"/>
                  <a:pt x="1339" y="684"/>
                </a:cubicBezTo>
                <a:cubicBezTo>
                  <a:pt x="1329" y="674"/>
                  <a:pt x="1315" y="674"/>
                  <a:pt x="1305" y="684"/>
                </a:cubicBezTo>
                <a:cubicBezTo>
                  <a:pt x="1296" y="693"/>
                  <a:pt x="1296" y="708"/>
                  <a:pt x="1305" y="717"/>
                </a:cubicBezTo>
                <a:cubicBezTo>
                  <a:pt x="1526" y="948"/>
                  <a:pt x="1526" y="948"/>
                  <a:pt x="1526" y="948"/>
                </a:cubicBezTo>
                <a:cubicBezTo>
                  <a:pt x="1529" y="950"/>
                  <a:pt x="1531" y="952"/>
                  <a:pt x="1533" y="953"/>
                </a:cubicBezTo>
                <a:cubicBezTo>
                  <a:pt x="1535" y="957"/>
                  <a:pt x="1536" y="961"/>
                  <a:pt x="1536" y="967"/>
                </a:cubicBezTo>
                <a:cubicBezTo>
                  <a:pt x="1536" y="984"/>
                  <a:pt x="1526" y="1006"/>
                  <a:pt x="1514" y="1018"/>
                </a:cubicBezTo>
                <a:cubicBezTo>
                  <a:pt x="1493" y="1039"/>
                  <a:pt x="1447" y="1044"/>
                  <a:pt x="1421" y="1020"/>
                </a:cubicBezTo>
                <a:cubicBezTo>
                  <a:pt x="1409" y="1008"/>
                  <a:pt x="1399" y="998"/>
                  <a:pt x="1392" y="991"/>
                </a:cubicBezTo>
                <a:cubicBezTo>
                  <a:pt x="1387" y="989"/>
                  <a:pt x="1382" y="984"/>
                  <a:pt x="1382" y="984"/>
                </a:cubicBezTo>
                <a:cubicBezTo>
                  <a:pt x="1380" y="983"/>
                  <a:pt x="1379" y="981"/>
                  <a:pt x="1377" y="980"/>
                </a:cubicBezTo>
                <a:cubicBezTo>
                  <a:pt x="1233" y="833"/>
                  <a:pt x="1233" y="833"/>
                  <a:pt x="1233" y="833"/>
                </a:cubicBezTo>
                <a:cubicBezTo>
                  <a:pt x="1224" y="823"/>
                  <a:pt x="1209" y="823"/>
                  <a:pt x="1199" y="833"/>
                </a:cubicBezTo>
                <a:cubicBezTo>
                  <a:pt x="1190" y="842"/>
                  <a:pt x="1190" y="857"/>
                  <a:pt x="1199" y="866"/>
                </a:cubicBezTo>
                <a:cubicBezTo>
                  <a:pt x="1345" y="1016"/>
                  <a:pt x="1345" y="1016"/>
                  <a:pt x="1345" y="1016"/>
                </a:cubicBezTo>
                <a:cubicBezTo>
                  <a:pt x="1346" y="1017"/>
                  <a:pt x="1347" y="1018"/>
                  <a:pt x="1349" y="1020"/>
                </a:cubicBezTo>
                <a:cubicBezTo>
                  <a:pt x="1349" y="1020"/>
                  <a:pt x="1351" y="1022"/>
                  <a:pt x="1356" y="1027"/>
                </a:cubicBezTo>
                <a:cubicBezTo>
                  <a:pt x="1363" y="1035"/>
                  <a:pt x="1373" y="1044"/>
                  <a:pt x="1387" y="1059"/>
                </a:cubicBezTo>
                <a:cubicBezTo>
                  <a:pt x="1399" y="1068"/>
                  <a:pt x="1404" y="1078"/>
                  <a:pt x="1404" y="1090"/>
                </a:cubicBezTo>
                <a:cubicBezTo>
                  <a:pt x="1404" y="1109"/>
                  <a:pt x="1387" y="1128"/>
                  <a:pt x="1375" y="1140"/>
                </a:cubicBezTo>
                <a:cubicBezTo>
                  <a:pt x="1351" y="1164"/>
                  <a:pt x="1305" y="1157"/>
                  <a:pt x="1272" y="1123"/>
                </a:cubicBezTo>
                <a:cubicBezTo>
                  <a:pt x="1272" y="1123"/>
                  <a:pt x="1272" y="1123"/>
                  <a:pt x="1272" y="1123"/>
                </a:cubicBezTo>
                <a:cubicBezTo>
                  <a:pt x="1272" y="1123"/>
                  <a:pt x="1272" y="1123"/>
                  <a:pt x="1272" y="1123"/>
                </a:cubicBezTo>
                <a:cubicBezTo>
                  <a:pt x="1247" y="1096"/>
                  <a:pt x="1236" y="1084"/>
                  <a:pt x="1227" y="1080"/>
                </a:cubicBezTo>
                <a:cubicBezTo>
                  <a:pt x="1113" y="967"/>
                  <a:pt x="1113" y="967"/>
                  <a:pt x="1113" y="967"/>
                </a:cubicBezTo>
                <a:cubicBezTo>
                  <a:pt x="1103" y="958"/>
                  <a:pt x="1089" y="958"/>
                  <a:pt x="1079" y="967"/>
                </a:cubicBezTo>
                <a:cubicBezTo>
                  <a:pt x="1070" y="977"/>
                  <a:pt x="1070" y="991"/>
                  <a:pt x="1079" y="1001"/>
                </a:cubicBezTo>
                <a:cubicBezTo>
                  <a:pt x="1236" y="1157"/>
                  <a:pt x="1236" y="1157"/>
                  <a:pt x="1236" y="1157"/>
                </a:cubicBezTo>
                <a:cubicBezTo>
                  <a:pt x="1238" y="1159"/>
                  <a:pt x="1240" y="1161"/>
                  <a:pt x="1242" y="1162"/>
                </a:cubicBezTo>
                <a:cubicBezTo>
                  <a:pt x="1246" y="1168"/>
                  <a:pt x="1248" y="1174"/>
                  <a:pt x="1248" y="1181"/>
                </a:cubicBezTo>
                <a:cubicBezTo>
                  <a:pt x="1245" y="1193"/>
                  <a:pt x="1236" y="1208"/>
                  <a:pt x="1226" y="1215"/>
                </a:cubicBezTo>
                <a:cubicBezTo>
                  <a:pt x="1190" y="1241"/>
                  <a:pt x="1163" y="1222"/>
                  <a:pt x="1159" y="1217"/>
                </a:cubicBezTo>
                <a:cubicBezTo>
                  <a:pt x="1024" y="1132"/>
                  <a:pt x="1024" y="1132"/>
                  <a:pt x="1024" y="1132"/>
                </a:cubicBezTo>
                <a:cubicBezTo>
                  <a:pt x="1027" y="1081"/>
                  <a:pt x="1021" y="1029"/>
                  <a:pt x="1014" y="1006"/>
                </a:cubicBezTo>
                <a:cubicBezTo>
                  <a:pt x="1002" y="956"/>
                  <a:pt x="964" y="927"/>
                  <a:pt x="929" y="918"/>
                </a:cubicBezTo>
                <a:cubicBezTo>
                  <a:pt x="928" y="913"/>
                  <a:pt x="928" y="909"/>
                  <a:pt x="928" y="907"/>
                </a:cubicBezTo>
                <a:cubicBezTo>
                  <a:pt x="921" y="869"/>
                  <a:pt x="885" y="825"/>
                  <a:pt x="829" y="825"/>
                </a:cubicBezTo>
                <a:cubicBezTo>
                  <a:pt x="816" y="825"/>
                  <a:pt x="802" y="827"/>
                  <a:pt x="787" y="832"/>
                </a:cubicBezTo>
                <a:cubicBezTo>
                  <a:pt x="787" y="829"/>
                  <a:pt x="786" y="827"/>
                  <a:pt x="786" y="825"/>
                </a:cubicBezTo>
                <a:cubicBezTo>
                  <a:pt x="772" y="758"/>
                  <a:pt x="719" y="732"/>
                  <a:pt x="651" y="760"/>
                </a:cubicBezTo>
                <a:cubicBezTo>
                  <a:pt x="638" y="766"/>
                  <a:pt x="625" y="775"/>
                  <a:pt x="612" y="785"/>
                </a:cubicBezTo>
                <a:cubicBezTo>
                  <a:pt x="611" y="783"/>
                  <a:pt x="609" y="781"/>
                  <a:pt x="608" y="780"/>
                </a:cubicBezTo>
                <a:cubicBezTo>
                  <a:pt x="589" y="751"/>
                  <a:pt x="546" y="727"/>
                  <a:pt x="512" y="727"/>
                </a:cubicBezTo>
                <a:cubicBezTo>
                  <a:pt x="502" y="727"/>
                  <a:pt x="493" y="729"/>
                  <a:pt x="485" y="732"/>
                </a:cubicBezTo>
                <a:cubicBezTo>
                  <a:pt x="471" y="738"/>
                  <a:pt x="457" y="749"/>
                  <a:pt x="444" y="762"/>
                </a:cubicBezTo>
                <a:cubicBezTo>
                  <a:pt x="101" y="544"/>
                  <a:pt x="101" y="544"/>
                  <a:pt x="101" y="544"/>
                </a:cubicBezTo>
                <a:cubicBezTo>
                  <a:pt x="65" y="520"/>
                  <a:pt x="53" y="472"/>
                  <a:pt x="77" y="436"/>
                </a:cubicBezTo>
                <a:cubicBezTo>
                  <a:pt x="288" y="99"/>
                  <a:pt x="288" y="99"/>
                  <a:pt x="288" y="99"/>
                </a:cubicBezTo>
                <a:cubicBezTo>
                  <a:pt x="310" y="63"/>
                  <a:pt x="356" y="51"/>
                  <a:pt x="392" y="70"/>
                </a:cubicBezTo>
                <a:cubicBezTo>
                  <a:pt x="534" y="143"/>
                  <a:pt x="534" y="143"/>
                  <a:pt x="534" y="143"/>
                </a:cubicBezTo>
                <a:cubicBezTo>
                  <a:pt x="565" y="159"/>
                  <a:pt x="601" y="162"/>
                  <a:pt x="635" y="150"/>
                </a:cubicBezTo>
                <a:cubicBezTo>
                  <a:pt x="714" y="121"/>
                  <a:pt x="809" y="98"/>
                  <a:pt x="889" y="81"/>
                </a:cubicBezTo>
                <a:cubicBezTo>
                  <a:pt x="752" y="200"/>
                  <a:pt x="671" y="275"/>
                  <a:pt x="721" y="357"/>
                </a:cubicBezTo>
                <a:cubicBezTo>
                  <a:pt x="735" y="378"/>
                  <a:pt x="757" y="393"/>
                  <a:pt x="788" y="397"/>
                </a:cubicBezTo>
                <a:cubicBezTo>
                  <a:pt x="856" y="409"/>
                  <a:pt x="952" y="376"/>
                  <a:pt x="1019" y="320"/>
                </a:cubicBezTo>
                <a:cubicBezTo>
                  <a:pt x="1029" y="311"/>
                  <a:pt x="1043" y="306"/>
                  <a:pt x="1060" y="304"/>
                </a:cubicBezTo>
                <a:cubicBezTo>
                  <a:pt x="1091" y="299"/>
                  <a:pt x="1123" y="316"/>
                  <a:pt x="1137" y="342"/>
                </a:cubicBezTo>
                <a:cubicBezTo>
                  <a:pt x="1214" y="479"/>
                  <a:pt x="1353" y="546"/>
                  <a:pt x="1428" y="575"/>
                </a:cubicBezTo>
                <a:cubicBezTo>
                  <a:pt x="1437" y="578"/>
                  <a:pt x="1447" y="585"/>
                  <a:pt x="1454" y="592"/>
                </a:cubicBezTo>
                <a:cubicBezTo>
                  <a:pt x="1483" y="619"/>
                  <a:pt x="1510" y="645"/>
                  <a:pt x="1534" y="667"/>
                </a:cubicBezTo>
                <a:cubicBezTo>
                  <a:pt x="1594" y="722"/>
                  <a:pt x="1642" y="768"/>
                  <a:pt x="1668" y="811"/>
                </a:cubicBezTo>
                <a:cubicBezTo>
                  <a:pt x="1680" y="828"/>
                  <a:pt x="1695" y="861"/>
                  <a:pt x="1668" y="890"/>
                </a:cubicBezTo>
                <a:close/>
                <a:moveTo>
                  <a:pt x="1988" y="628"/>
                </a:moveTo>
                <a:cubicBezTo>
                  <a:pt x="1688" y="768"/>
                  <a:pt x="1688" y="768"/>
                  <a:pt x="1688" y="768"/>
                </a:cubicBezTo>
                <a:cubicBezTo>
                  <a:pt x="1659" y="724"/>
                  <a:pt x="1613" y="684"/>
                  <a:pt x="1558" y="631"/>
                </a:cubicBezTo>
                <a:cubicBezTo>
                  <a:pt x="1534" y="609"/>
                  <a:pt x="1510" y="583"/>
                  <a:pt x="1481" y="556"/>
                </a:cubicBezTo>
                <a:cubicBezTo>
                  <a:pt x="1469" y="544"/>
                  <a:pt x="1454" y="534"/>
                  <a:pt x="1437" y="527"/>
                </a:cubicBezTo>
                <a:cubicBezTo>
                  <a:pt x="1368" y="501"/>
                  <a:pt x="1240" y="438"/>
                  <a:pt x="1171" y="316"/>
                </a:cubicBezTo>
                <a:cubicBezTo>
                  <a:pt x="1149" y="277"/>
                  <a:pt x="1106" y="253"/>
                  <a:pt x="1060" y="253"/>
                </a:cubicBezTo>
                <a:cubicBezTo>
                  <a:pt x="1055" y="253"/>
                  <a:pt x="1050" y="253"/>
                  <a:pt x="1043" y="258"/>
                </a:cubicBezTo>
                <a:cubicBezTo>
                  <a:pt x="1019" y="260"/>
                  <a:pt x="995" y="270"/>
                  <a:pt x="978" y="284"/>
                </a:cubicBezTo>
                <a:cubicBezTo>
                  <a:pt x="923" y="330"/>
                  <a:pt x="839" y="361"/>
                  <a:pt x="786" y="352"/>
                </a:cubicBezTo>
                <a:cubicBezTo>
                  <a:pt x="769" y="347"/>
                  <a:pt x="757" y="342"/>
                  <a:pt x="752" y="332"/>
                </a:cubicBezTo>
                <a:cubicBezTo>
                  <a:pt x="726" y="289"/>
                  <a:pt x="776" y="236"/>
                  <a:pt x="911" y="116"/>
                </a:cubicBezTo>
                <a:cubicBezTo>
                  <a:pt x="1031" y="8"/>
                  <a:pt x="1159" y="68"/>
                  <a:pt x="1163" y="70"/>
                </a:cubicBezTo>
                <a:cubicBezTo>
                  <a:pt x="1454" y="203"/>
                  <a:pt x="1454" y="203"/>
                  <a:pt x="1454" y="203"/>
                </a:cubicBezTo>
                <a:cubicBezTo>
                  <a:pt x="1486" y="217"/>
                  <a:pt x="1524" y="217"/>
                  <a:pt x="1555" y="205"/>
                </a:cubicBezTo>
                <a:cubicBezTo>
                  <a:pt x="1786" y="111"/>
                  <a:pt x="1786" y="111"/>
                  <a:pt x="1786" y="111"/>
                </a:cubicBezTo>
                <a:cubicBezTo>
                  <a:pt x="1808" y="102"/>
                  <a:pt x="1829" y="102"/>
                  <a:pt x="1849" y="111"/>
                </a:cubicBezTo>
                <a:cubicBezTo>
                  <a:pt x="1870" y="121"/>
                  <a:pt x="1885" y="138"/>
                  <a:pt x="1892" y="157"/>
                </a:cubicBezTo>
                <a:cubicBezTo>
                  <a:pt x="2029" y="530"/>
                  <a:pt x="2029" y="530"/>
                  <a:pt x="2029" y="530"/>
                </a:cubicBezTo>
                <a:cubicBezTo>
                  <a:pt x="2043" y="568"/>
                  <a:pt x="2024" y="611"/>
                  <a:pt x="1988" y="628"/>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73" name="Google Shape;1173;p62"/>
          <p:cNvSpPr txBox="1"/>
          <p:nvPr/>
        </p:nvSpPr>
        <p:spPr>
          <a:xfrm>
            <a:off x="3264850" y="930199"/>
            <a:ext cx="5479100" cy="3684663"/>
          </a:xfrm>
          <a:prstGeom prst="rect">
            <a:avLst/>
          </a:prstGeom>
          <a:noFill/>
          <a:ln>
            <a:noFill/>
          </a:ln>
        </p:spPr>
        <p:txBody>
          <a:bodyPr spcFirstLastPara="1" wrap="square" lIns="91425" tIns="91425" rIns="91425" bIns="91425" anchor="t" anchorCtr="0">
            <a:noAutofit/>
          </a:bodyPr>
          <a:lstStyle/>
          <a:p>
            <a:pPr marL="0" marR="0" lvl="0" indent="0" rtl="0">
              <a:lnSpc>
                <a:spcPct val="115000"/>
              </a:lnSpc>
              <a:spcBef>
                <a:spcPts val="0"/>
              </a:spcBef>
              <a:spcAft>
                <a:spcPts val="0"/>
              </a:spcAft>
              <a:buNone/>
            </a:pPr>
            <a:r>
              <a:rPr lang="zh-CN" altLang="en-US" sz="2200" dirty="0">
                <a:solidFill>
                  <a:srgbClr val="434343"/>
                </a:solidFill>
                <a:latin typeface="Century Gothic"/>
                <a:ea typeface="Century Gothic"/>
                <a:cs typeface="Century Gothic"/>
                <a:sym typeface="Century Gothic"/>
              </a:rPr>
              <a:t>不论是企业还是用户会员每推荐一个用户支持者，</a:t>
            </a:r>
            <a:r>
              <a:rPr lang="en-US" sz="2200" dirty="0">
                <a:solidFill>
                  <a:srgbClr val="434343"/>
                </a:solidFill>
                <a:latin typeface="Century Gothic"/>
                <a:ea typeface="Century Gothic"/>
                <a:cs typeface="Century Gothic"/>
                <a:sym typeface="Century Gothic"/>
              </a:rPr>
              <a:t> </a:t>
            </a:r>
            <a:r>
              <a:rPr lang="en-US" sz="2200" b="1" dirty="0">
                <a:solidFill>
                  <a:srgbClr val="434343"/>
                </a:solidFill>
                <a:latin typeface="Century Gothic"/>
                <a:ea typeface="Century Gothic"/>
                <a:cs typeface="Century Gothic"/>
                <a:sym typeface="Century Gothic"/>
              </a:rPr>
              <a:t>CNCF </a:t>
            </a:r>
            <a:r>
              <a:rPr lang="zh-CN" altLang="en-US" sz="2200" b="1" dirty="0">
                <a:solidFill>
                  <a:srgbClr val="434343"/>
                </a:solidFill>
                <a:latin typeface="Century Gothic"/>
                <a:ea typeface="Century Gothic"/>
                <a:cs typeface="Century Gothic"/>
                <a:sym typeface="Century Gothic"/>
              </a:rPr>
              <a:t>将以推荐公司的名义捐助</a:t>
            </a:r>
            <a:r>
              <a:rPr lang="en-US" sz="2200" b="1" dirty="0">
                <a:solidFill>
                  <a:srgbClr val="434343"/>
                </a:solidFill>
                <a:latin typeface="Century Gothic"/>
                <a:ea typeface="Century Gothic"/>
                <a:cs typeface="Century Gothic"/>
                <a:sym typeface="Century Gothic"/>
              </a:rPr>
              <a:t>5 </a:t>
            </a:r>
            <a:r>
              <a:rPr lang="zh-CN" altLang="en-US" sz="2200" b="1" dirty="0">
                <a:solidFill>
                  <a:srgbClr val="434343"/>
                </a:solidFill>
                <a:latin typeface="Century Gothic"/>
                <a:ea typeface="Century Gothic"/>
                <a:cs typeface="Century Gothic"/>
                <a:sym typeface="Century Gothic"/>
              </a:rPr>
              <a:t>个虚拟多样化奖学金</a:t>
            </a:r>
            <a:endParaRPr lang="en-US" sz="2200" b="1" dirty="0">
              <a:solidFill>
                <a:srgbClr val="434343"/>
              </a:solidFill>
              <a:latin typeface="Century Gothic"/>
              <a:ea typeface="Century Gothic"/>
              <a:cs typeface="Century Gothic"/>
              <a:sym typeface="Century Gothic"/>
            </a:endParaRPr>
          </a:p>
          <a:p>
            <a:pPr marL="0" marR="0" lvl="0" indent="0" rtl="0">
              <a:lnSpc>
                <a:spcPct val="115000"/>
              </a:lnSpc>
              <a:spcBef>
                <a:spcPts val="0"/>
              </a:spcBef>
              <a:spcAft>
                <a:spcPts val="0"/>
              </a:spcAft>
              <a:buNone/>
            </a:pPr>
            <a:endParaRPr sz="2200" dirty="0">
              <a:solidFill>
                <a:srgbClr val="434343"/>
              </a:solidFill>
              <a:latin typeface="Century Gothic"/>
              <a:ea typeface="Century Gothic"/>
              <a:cs typeface="Century Gothic"/>
              <a:sym typeface="Century Gothic"/>
            </a:endParaRPr>
          </a:p>
          <a:p>
            <a:pPr marL="0" marR="0" lvl="0" indent="0" rtl="0">
              <a:lnSpc>
                <a:spcPct val="115000"/>
              </a:lnSpc>
              <a:spcBef>
                <a:spcPts val="0"/>
              </a:spcBef>
              <a:spcAft>
                <a:spcPts val="0"/>
              </a:spcAft>
              <a:buNone/>
            </a:pPr>
            <a:r>
              <a:rPr lang="zh-CN" altLang="en-US" sz="2200" b="1" dirty="0">
                <a:solidFill>
                  <a:srgbClr val="DF156C"/>
                </a:solidFill>
                <a:latin typeface="Century Gothic"/>
                <a:ea typeface="Century Gothic"/>
                <a:cs typeface="Century Gothic"/>
                <a:sym typeface="Century Gothic"/>
              </a:rPr>
              <a:t>发送联系方式到 </a:t>
            </a:r>
            <a:r>
              <a:rPr lang="en-US" sz="2200" b="1" u="sng" dirty="0">
                <a:solidFill>
                  <a:srgbClr val="DF156C"/>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info@cncf.io</a:t>
            </a:r>
            <a:r>
              <a:rPr lang="en-US" sz="2200" b="1" dirty="0">
                <a:solidFill>
                  <a:srgbClr val="DF156C"/>
                </a:solidFill>
                <a:latin typeface="Century Gothic"/>
                <a:ea typeface="Century Gothic"/>
                <a:cs typeface="Century Gothic"/>
                <a:sym typeface="Century Gothic"/>
              </a:rPr>
              <a:t> </a:t>
            </a:r>
            <a:r>
              <a:rPr lang="zh-CN" altLang="en-US" sz="2200" b="1" dirty="0">
                <a:solidFill>
                  <a:srgbClr val="DF156C"/>
                </a:solidFill>
                <a:latin typeface="Century Gothic"/>
                <a:ea typeface="Century Gothic"/>
                <a:cs typeface="Century Gothic"/>
                <a:sym typeface="Century Gothic"/>
              </a:rPr>
              <a:t>或者直接联系此邮件进行介绍</a:t>
            </a:r>
            <a:endParaRPr sz="2400" b="1" dirty="0">
              <a:solidFill>
                <a:srgbClr val="DF156C"/>
              </a:solidFill>
              <a:latin typeface="Century Gothic"/>
              <a:ea typeface="Century Gothic"/>
              <a:cs typeface="Century Gothic"/>
              <a:sym typeface="Century Gothic"/>
            </a:endParaRPr>
          </a:p>
          <a:p>
            <a:pPr marL="0" marR="0" lvl="0" indent="0" rtl="0">
              <a:lnSpc>
                <a:spcPct val="115000"/>
              </a:lnSpc>
              <a:spcBef>
                <a:spcPts val="0"/>
              </a:spcBef>
              <a:spcAft>
                <a:spcPts val="0"/>
              </a:spcAft>
              <a:buNone/>
            </a:pPr>
            <a:endParaRPr sz="1600" dirty="0">
              <a:solidFill>
                <a:srgbClr val="434343"/>
              </a:solidFill>
              <a:latin typeface="Century Gothic"/>
              <a:ea typeface="Century Gothic"/>
              <a:cs typeface="Century Gothic"/>
              <a:sym typeface="Century Gothic"/>
            </a:endParaRPr>
          </a:p>
          <a:p>
            <a:pPr marL="0" marR="0" lvl="0" indent="0" rtl="0">
              <a:lnSpc>
                <a:spcPct val="115000"/>
              </a:lnSpc>
              <a:spcBef>
                <a:spcPts val="0"/>
              </a:spcBef>
              <a:spcAft>
                <a:spcPts val="0"/>
              </a:spcAft>
              <a:buNone/>
            </a:pPr>
            <a:r>
              <a:rPr lang="zh-CN" altLang="en-US" sz="1800" dirty="0">
                <a:solidFill>
                  <a:srgbClr val="434343"/>
                </a:solidFill>
                <a:latin typeface="Century Gothic"/>
                <a:ea typeface="Century Gothic"/>
                <a:cs typeface="Century Gothic"/>
                <a:sym typeface="Century Gothic"/>
              </a:rPr>
              <a:t>需要推荐资料进行分享？</a:t>
            </a:r>
            <a:r>
              <a:rPr lang="en-US" sz="1800" dirty="0">
                <a:solidFill>
                  <a:srgbClr val="434343"/>
                </a:solidFill>
                <a:latin typeface="Century Gothic"/>
                <a:ea typeface="Century Gothic"/>
                <a:cs typeface="Century Gothic"/>
                <a:sym typeface="Century Gothic"/>
              </a:rPr>
              <a:t> </a:t>
            </a:r>
            <a:r>
              <a:rPr lang="zh-CN" altLang="en-US" sz="1800" dirty="0">
                <a:solidFill>
                  <a:srgbClr val="434343"/>
                </a:solidFill>
                <a:latin typeface="Century Gothic"/>
                <a:ea typeface="Century Gothic"/>
                <a:cs typeface="Century Gothic"/>
                <a:sym typeface="Century Gothic"/>
              </a:rPr>
              <a:t>点击了解</a:t>
            </a:r>
            <a:r>
              <a:rPr lang="en-US" sz="1800" u="sng" dirty="0">
                <a:solidFill>
                  <a:schemeClr val="hlink"/>
                </a:solidFill>
                <a:latin typeface="Century Gothic"/>
                <a:ea typeface="Century Gothic"/>
                <a:cs typeface="Century Gothic"/>
                <a:sym typeface="Century Gothic"/>
                <a:hlinkClick r:id="rId4"/>
              </a:rPr>
              <a:t>Battle cards</a:t>
            </a:r>
            <a:r>
              <a:rPr lang="en-US" sz="1800" dirty="0">
                <a:solidFill>
                  <a:srgbClr val="434343"/>
                </a:solidFill>
                <a:latin typeface="Century Gothic"/>
                <a:ea typeface="Century Gothic"/>
                <a:cs typeface="Century Gothic"/>
                <a:sym typeface="Century Gothic"/>
              </a:rPr>
              <a:t>.</a:t>
            </a:r>
            <a:endParaRPr sz="1800" dirty="0">
              <a:solidFill>
                <a:srgbClr val="434343"/>
              </a:solidFill>
              <a:latin typeface="Century Gothic"/>
              <a:ea typeface="Century Gothic"/>
              <a:cs typeface="Century Gothic"/>
              <a:sym typeface="Century Gothic"/>
            </a:endParaRPr>
          </a:p>
        </p:txBody>
      </p:sp>
      <p:sp>
        <p:nvSpPr>
          <p:cNvPr id="1174" name="Google Shape;1174;p6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dirty="0"/>
              <a:t>推荐计划</a:t>
            </a:r>
            <a:endParaRP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63"/>
          <p:cNvSpPr/>
          <p:nvPr/>
        </p:nvSpPr>
        <p:spPr>
          <a:xfrm>
            <a:off x="0" y="1045350"/>
            <a:ext cx="9144000" cy="3972600"/>
          </a:xfrm>
          <a:prstGeom prst="rect">
            <a:avLst/>
          </a:prstGeom>
          <a:gradFill>
            <a:gsLst>
              <a:gs pos="0">
                <a:schemeClr val="accent1"/>
              </a:gs>
              <a:gs pos="91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3"/>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a:t>加入</a:t>
            </a:r>
            <a:r>
              <a:rPr lang="en-US" altLang="zh-CN" i="0" u="none" strike="noStrike" cap="none" dirty="0"/>
              <a:t>CNCF</a:t>
            </a:r>
            <a:r>
              <a:rPr lang="zh-CN" altLang="en-US" i="0" u="none" strike="noStrike" cap="none" dirty="0"/>
              <a:t>非常方便</a:t>
            </a:r>
            <a:r>
              <a:rPr lang="en-US" i="0" u="none" strike="noStrike" cap="none" dirty="0"/>
              <a:t>!</a:t>
            </a:r>
            <a:endParaRPr dirty="0"/>
          </a:p>
        </p:txBody>
      </p:sp>
      <p:sp>
        <p:nvSpPr>
          <p:cNvPr id="1182" name="Google Shape;1182;p63"/>
          <p:cNvSpPr txBox="1">
            <a:spLocks noGrp="1"/>
          </p:cNvSpPr>
          <p:nvPr>
            <p:ph type="body" idx="1"/>
          </p:nvPr>
        </p:nvSpPr>
        <p:spPr>
          <a:xfrm>
            <a:off x="257100" y="1265600"/>
            <a:ext cx="8629800" cy="3636000"/>
          </a:xfrm>
          <a:prstGeom prst="rect">
            <a:avLst/>
          </a:prstGeom>
        </p:spPr>
        <p:txBody>
          <a:bodyPr spcFirstLastPara="1" wrap="square" lIns="68575" tIns="68575" rIns="68575" bIns="68575" anchor="t" anchorCtr="0">
            <a:noAutofit/>
          </a:bodyPr>
          <a:lstStyle/>
          <a:p>
            <a:pPr marL="0" lvl="0" indent="0" algn="ctr" rtl="0">
              <a:lnSpc>
                <a:spcPct val="150000"/>
              </a:lnSpc>
              <a:spcBef>
                <a:spcPts val="0"/>
              </a:spcBef>
              <a:spcAft>
                <a:spcPts val="0"/>
              </a:spcAft>
              <a:buClr>
                <a:srgbClr val="00C0C2"/>
              </a:buClr>
              <a:buFont typeface="Century Gothic"/>
              <a:buNone/>
            </a:pPr>
            <a:r>
              <a:rPr lang="zh-CN" altLang="en-US" sz="2300" b="1" dirty="0">
                <a:solidFill>
                  <a:srgbClr val="FFFFFF"/>
                </a:solidFill>
              </a:rPr>
              <a:t>现在加入，请登录</a:t>
            </a:r>
            <a:r>
              <a:rPr lang="en-US" sz="2300" b="1" dirty="0">
                <a:solidFill>
                  <a:srgbClr val="FFFFFF"/>
                </a:solidFill>
              </a:rPr>
              <a:t>: </a:t>
            </a:r>
            <a:r>
              <a:rPr lang="en-US" sz="2300" b="1" u="sng" dirty="0">
                <a:solidFill>
                  <a:srgbClr val="FFFFFF"/>
                </a:solidFill>
                <a:hlinkClick r:id="rId3">
                  <a:extLst>
                    <a:ext uri="{A12FA001-AC4F-418D-AE19-62706E023703}">
                      <ahyp:hlinkClr xmlns:ahyp="http://schemas.microsoft.com/office/drawing/2018/hyperlinkcolor" val="tx"/>
                    </a:ext>
                  </a:extLst>
                </a:hlinkClick>
              </a:rPr>
              <a:t>https://cncf.io/join</a:t>
            </a:r>
            <a:br>
              <a:rPr lang="en-US" sz="2300" b="1" i="1" dirty="0">
                <a:solidFill>
                  <a:srgbClr val="FFFFFF"/>
                </a:solidFill>
              </a:rPr>
            </a:br>
            <a:r>
              <a:rPr lang="zh-CN" altLang="en-US" sz="2300" b="1" i="1" dirty="0">
                <a:solidFill>
                  <a:srgbClr val="FFFFFF"/>
                </a:solidFill>
              </a:rPr>
              <a:t>或者</a:t>
            </a:r>
            <a:endParaRPr sz="23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zh-CN" altLang="en-US" sz="2300" b="1" dirty="0">
                <a:solidFill>
                  <a:srgbClr val="FFFFFF"/>
                </a:solidFill>
              </a:rPr>
              <a:t>一般性咨询</a:t>
            </a:r>
            <a:r>
              <a:rPr lang="en-US" sz="2300" b="1" dirty="0">
                <a:solidFill>
                  <a:srgbClr val="FFFFFF"/>
                </a:solidFill>
              </a:rPr>
              <a:t>: </a:t>
            </a:r>
            <a:r>
              <a:rPr lang="en-US" sz="2300" b="1" u="sng" dirty="0">
                <a:solidFill>
                  <a:srgbClr val="FFFFFF"/>
                </a:solidFill>
                <a:hlinkClick r:id="rId4">
                  <a:extLst>
                    <a:ext uri="{A12FA001-AC4F-418D-AE19-62706E023703}">
                      <ahyp:hlinkClr xmlns:ahyp="http://schemas.microsoft.com/office/drawing/2018/hyperlinkcolor" val="tx"/>
                    </a:ext>
                  </a:extLst>
                </a:hlinkClick>
              </a:rPr>
              <a:t>info@cncf.io</a:t>
            </a:r>
            <a:endParaRPr sz="23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en-US" sz="2300" b="1" dirty="0">
                <a:solidFill>
                  <a:srgbClr val="FFFFFF"/>
                </a:solidFill>
              </a:rPr>
              <a:t>PR: </a:t>
            </a:r>
            <a:r>
              <a:rPr lang="en-US" sz="2300" b="1" u="sng" dirty="0">
                <a:solidFill>
                  <a:srgbClr val="FFFFFF"/>
                </a:solidFill>
                <a:hlinkClick r:id="rId5">
                  <a:extLst>
                    <a:ext uri="{A12FA001-AC4F-418D-AE19-62706E023703}">
                      <ahyp:hlinkClr xmlns:ahyp="http://schemas.microsoft.com/office/drawing/2018/hyperlinkcolor" val="tx"/>
                    </a:ext>
                  </a:extLst>
                </a:hlinkClick>
              </a:rPr>
              <a:t>pr@cncf.io</a:t>
            </a:r>
            <a:endParaRPr sz="23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zh-CN" altLang="en-US" sz="2300" b="1" dirty="0">
                <a:solidFill>
                  <a:srgbClr val="FFFFFF"/>
                </a:solidFill>
              </a:rPr>
              <a:t>活动赞助</a:t>
            </a:r>
            <a:r>
              <a:rPr lang="en-US" sz="2300" b="1" dirty="0">
                <a:solidFill>
                  <a:srgbClr val="FFFFFF"/>
                </a:solidFill>
              </a:rPr>
              <a:t>: </a:t>
            </a:r>
            <a:r>
              <a:rPr lang="en-US" sz="2300" b="1" u="sng" dirty="0">
                <a:solidFill>
                  <a:srgbClr val="FFFFFF"/>
                </a:solidFill>
                <a:hlinkClick r:id="rId6">
                  <a:extLst>
                    <a:ext uri="{A12FA001-AC4F-418D-AE19-62706E023703}">
                      <ahyp:hlinkClr xmlns:ahyp="http://schemas.microsoft.com/office/drawing/2018/hyperlinkcolor" val="tx"/>
                    </a:ext>
                  </a:extLst>
                </a:hlinkClick>
              </a:rPr>
              <a:t>sponsor@cncf.io</a:t>
            </a:r>
            <a:endParaRPr sz="2300" b="1" dirty="0">
              <a:solidFill>
                <a:srgbClr val="FFFFFF"/>
              </a:solidFill>
            </a:endParaRPr>
          </a:p>
          <a:p>
            <a:pPr marL="0" lvl="0" indent="0" algn="ctr" rtl="0">
              <a:lnSpc>
                <a:spcPct val="115000"/>
              </a:lnSpc>
              <a:spcBef>
                <a:spcPts val="0"/>
              </a:spcBef>
              <a:spcAft>
                <a:spcPts val="0"/>
              </a:spcAft>
              <a:buNone/>
            </a:pPr>
            <a:r>
              <a:rPr lang="zh-CN" altLang="en-US" sz="2300" b="1" dirty="0">
                <a:solidFill>
                  <a:srgbClr val="FFFFFF"/>
                </a:solidFill>
              </a:rPr>
              <a:t>会员</a:t>
            </a:r>
            <a:r>
              <a:rPr lang="en-US" sz="2300" b="1" dirty="0">
                <a:solidFill>
                  <a:srgbClr val="FFFFFF"/>
                </a:solidFill>
              </a:rPr>
              <a:t>: </a:t>
            </a:r>
            <a:r>
              <a:rPr lang="en-US" sz="2300" b="1" u="sng" dirty="0">
                <a:solidFill>
                  <a:srgbClr val="FFFFFF"/>
                </a:solidFill>
                <a:hlinkClick r:id="rId7">
                  <a:extLst>
                    <a:ext uri="{A12FA001-AC4F-418D-AE19-62706E023703}">
                      <ahyp:hlinkClr xmlns:ahyp="http://schemas.microsoft.com/office/drawing/2018/hyperlinkcolor" val="tx"/>
                    </a:ext>
                  </a:extLst>
                </a:hlinkClick>
              </a:rPr>
              <a:t>memberships@cncf.io</a:t>
            </a:r>
            <a:endParaRPr sz="2300" b="1" dirty="0">
              <a:solidFill>
                <a:srgbClr val="FFFFFF"/>
              </a:solidFill>
            </a:endParaRPr>
          </a:p>
          <a:p>
            <a:pPr marL="0" lvl="0" indent="0" algn="ctr" rtl="0">
              <a:lnSpc>
                <a:spcPct val="115000"/>
              </a:lnSpc>
              <a:spcBef>
                <a:spcPts val="0"/>
              </a:spcBef>
              <a:spcAft>
                <a:spcPts val="0"/>
              </a:spcAft>
              <a:buNone/>
            </a:pPr>
            <a:endParaRPr sz="2300" b="1" dirty="0">
              <a:solidFill>
                <a:srgbClr val="FFFFFF"/>
              </a:solidFill>
            </a:endParaRPr>
          </a:p>
          <a:p>
            <a:pPr marL="0" lvl="0" indent="0" algn="ctr" rtl="0">
              <a:lnSpc>
                <a:spcPct val="115000"/>
              </a:lnSpc>
              <a:spcBef>
                <a:spcPts val="0"/>
              </a:spcBef>
              <a:spcAft>
                <a:spcPts val="0"/>
              </a:spcAft>
              <a:buNone/>
            </a:pPr>
            <a:r>
              <a:rPr lang="zh-CN" altLang="en-US" b="1" dirty="0">
                <a:solidFill>
                  <a:srgbClr val="FFFFFF"/>
                </a:solidFill>
              </a:rPr>
              <a:t>本演示文稿链接</a:t>
            </a:r>
            <a:r>
              <a:rPr lang="en-US" b="1" dirty="0">
                <a:solidFill>
                  <a:srgbClr val="FFFFFF"/>
                </a:solidFill>
              </a:rPr>
              <a:t>: </a:t>
            </a:r>
            <a:r>
              <a:rPr lang="en-US" b="1" u="sng" dirty="0">
                <a:solidFill>
                  <a:srgbClr val="FFFFFF"/>
                </a:solidFill>
                <a:hlinkClick r:id="rId8">
                  <a:extLst>
                    <a:ext uri="{A12FA001-AC4F-418D-AE19-62706E023703}">
                      <ahyp:hlinkClr xmlns:ahyp="http://schemas.microsoft.com/office/drawing/2018/hyperlinkcolor" val="tx"/>
                    </a:ext>
                  </a:extLst>
                </a:hlinkClick>
              </a:rPr>
              <a:t>https://github.com/cncf/presentations</a:t>
            </a:r>
            <a:endParaRPr b="1" dirty="0">
              <a:solidFill>
                <a:srgbClr val="FFFFFF"/>
              </a:solidFill>
            </a:endParaRPr>
          </a:p>
          <a:p>
            <a:pPr marL="0" lvl="0" indent="0" algn="ctr" rtl="0">
              <a:lnSpc>
                <a:spcPct val="115000"/>
              </a:lnSpc>
              <a:spcBef>
                <a:spcPts val="0"/>
              </a:spcBef>
              <a:spcAft>
                <a:spcPts val="0"/>
              </a:spcAft>
              <a:buNone/>
            </a:pPr>
            <a:endParaRPr sz="2400" b="1" dirty="0">
              <a:solidFill>
                <a:srgbClr val="FFFFFF"/>
              </a:solidFill>
            </a:endParaRPr>
          </a:p>
          <a:p>
            <a:pPr marL="0" lvl="0" indent="0" algn="ctr" rtl="0">
              <a:lnSpc>
                <a:spcPct val="115000"/>
              </a:lnSpc>
              <a:spcBef>
                <a:spcPts val="0"/>
              </a:spcBef>
              <a:spcAft>
                <a:spcPts val="0"/>
              </a:spcAft>
              <a:buNone/>
            </a:pPr>
            <a:r>
              <a:rPr lang="en-US" sz="2400" b="1" dirty="0">
                <a:solidFill>
                  <a:srgbClr val="FFFFFF"/>
                </a:solidFill>
              </a:rPr>
              <a:t> </a:t>
            </a:r>
            <a:endParaRPr sz="2400" b="1" dirty="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sp>
        <p:nvSpPr>
          <p:cNvPr id="1187" name="Google Shape;1187;p64"/>
          <p:cNvSpPr txBox="1">
            <a:spLocks noGrp="1"/>
          </p:cNvSpPr>
          <p:nvPr>
            <p:ph type="title"/>
          </p:nvPr>
        </p:nvSpPr>
        <p:spPr>
          <a:xfrm>
            <a:off x="623850" y="1620575"/>
            <a:ext cx="79698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zh-CN" altLang="en-US" dirty="0"/>
              <a:t>附件</a:t>
            </a:r>
            <a:endParaRPr dirty="0"/>
          </a:p>
        </p:txBody>
      </p:sp>
      <p:sp>
        <p:nvSpPr>
          <p:cNvPr id="1188" name="Google Shape;1188;p64"/>
          <p:cNvSpPr txBox="1">
            <a:spLocks noGrp="1"/>
          </p:cNvSpPr>
          <p:nvPr>
            <p:ph type="subTitle" idx="1"/>
          </p:nvPr>
        </p:nvSpPr>
        <p:spPr>
          <a:xfrm>
            <a:off x="623850" y="2665575"/>
            <a:ext cx="6838200" cy="60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10"/>
          <p:cNvSpPr txBox="1">
            <a:spLocks noGrp="1"/>
          </p:cNvSpPr>
          <p:nvPr>
            <p:ph type="title"/>
          </p:nvPr>
        </p:nvSpPr>
        <p:spPr>
          <a:xfrm>
            <a:off x="257175" y="2451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zh-CN" altLang="en-US" dirty="0"/>
              <a:t>云原生计算基金会</a:t>
            </a:r>
            <a:endParaRPr i="0" u="none" strike="noStrike" cap="none" dirty="0"/>
          </a:p>
        </p:txBody>
      </p:sp>
      <p:cxnSp>
        <p:nvCxnSpPr>
          <p:cNvPr id="49" name="Google Shape;49;p10"/>
          <p:cNvCxnSpPr/>
          <p:nvPr/>
        </p:nvCxnSpPr>
        <p:spPr>
          <a:xfrm>
            <a:off x="4550094" y="1970524"/>
            <a:ext cx="0" cy="0"/>
          </a:xfrm>
          <a:prstGeom prst="straightConnector1">
            <a:avLst/>
          </a:prstGeom>
          <a:noFill/>
          <a:ln w="9525" cap="flat" cmpd="sng">
            <a:solidFill>
              <a:srgbClr val="595959"/>
            </a:solidFill>
            <a:prstDash val="solid"/>
            <a:round/>
            <a:headEnd type="none" w="med" len="med"/>
            <a:tailEnd type="none" w="med" len="med"/>
          </a:ln>
        </p:spPr>
      </p:cxnSp>
      <p:cxnSp>
        <p:nvCxnSpPr>
          <p:cNvPr id="50" name="Google Shape;50;p10"/>
          <p:cNvCxnSpPr/>
          <p:nvPr/>
        </p:nvCxnSpPr>
        <p:spPr>
          <a:xfrm>
            <a:off x="4592927" y="1970524"/>
            <a:ext cx="0" cy="0"/>
          </a:xfrm>
          <a:prstGeom prst="straightConnector1">
            <a:avLst/>
          </a:prstGeom>
          <a:noFill/>
          <a:ln w="9525" cap="flat" cmpd="sng">
            <a:solidFill>
              <a:srgbClr val="595959"/>
            </a:solidFill>
            <a:prstDash val="solid"/>
            <a:round/>
            <a:headEnd type="none" w="med" len="med"/>
            <a:tailEnd type="none" w="med" len="med"/>
          </a:ln>
        </p:spPr>
      </p:cxnSp>
      <p:grpSp>
        <p:nvGrpSpPr>
          <p:cNvPr id="51" name="Google Shape;51;p10"/>
          <p:cNvGrpSpPr/>
          <p:nvPr/>
        </p:nvGrpSpPr>
        <p:grpSpPr>
          <a:xfrm>
            <a:off x="892309" y="3983021"/>
            <a:ext cx="594300" cy="852787"/>
            <a:chOff x="7698193" y="1705238"/>
            <a:chExt cx="594300" cy="852787"/>
          </a:xfrm>
        </p:grpSpPr>
        <p:sp>
          <p:nvSpPr>
            <p:cNvPr id="52" name="Google Shape;52;p10"/>
            <p:cNvSpPr txBox="1"/>
            <p:nvPr/>
          </p:nvSpPr>
          <p:spPr>
            <a:xfrm>
              <a:off x="7698193" y="21923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服务规范</a:t>
              </a:r>
              <a:endParaRPr lang="zh-CN" altLang="en-US" sz="700" dirty="0"/>
            </a:p>
          </p:txBody>
        </p:sp>
        <p:pic>
          <p:nvPicPr>
            <p:cNvPr id="53" name="Google Shape;53;p10"/>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7716193" y="1705238"/>
              <a:ext cx="558298" cy="452709"/>
            </a:xfrm>
            <a:prstGeom prst="rect">
              <a:avLst/>
            </a:prstGeom>
            <a:noFill/>
            <a:ln>
              <a:noFill/>
            </a:ln>
          </p:spPr>
        </p:pic>
      </p:grpSp>
      <p:grpSp>
        <p:nvGrpSpPr>
          <p:cNvPr id="54" name="Google Shape;54;p10"/>
          <p:cNvGrpSpPr/>
          <p:nvPr/>
        </p:nvGrpSpPr>
        <p:grpSpPr>
          <a:xfrm>
            <a:off x="6814721" y="1780896"/>
            <a:ext cx="499800" cy="887125"/>
            <a:chOff x="3778168" y="2551500"/>
            <a:chExt cx="499800" cy="887125"/>
          </a:xfrm>
        </p:grpSpPr>
        <p:pic>
          <p:nvPicPr>
            <p:cNvPr id="55" name="Google Shape;55;p10"/>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832259" y="2551500"/>
              <a:ext cx="391619" cy="579073"/>
            </a:xfrm>
            <a:prstGeom prst="rect">
              <a:avLst/>
            </a:prstGeom>
            <a:noFill/>
            <a:ln>
              <a:noFill/>
            </a:ln>
          </p:spPr>
        </p:pic>
        <p:sp>
          <p:nvSpPr>
            <p:cNvPr id="56" name="Google Shape;56;p10"/>
            <p:cNvSpPr txBox="1"/>
            <p:nvPr/>
          </p:nvSpPr>
          <p:spPr>
            <a:xfrm>
              <a:off x="3778168" y="3072925"/>
              <a:ext cx="4998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存贮</a:t>
              </a:r>
              <a:endParaRPr lang="zh-CN" altLang="en-US" sz="700" dirty="0"/>
            </a:p>
          </p:txBody>
        </p:sp>
      </p:grpSp>
      <p:grpSp>
        <p:nvGrpSpPr>
          <p:cNvPr id="57" name="Google Shape;57;p10"/>
          <p:cNvGrpSpPr/>
          <p:nvPr/>
        </p:nvGrpSpPr>
        <p:grpSpPr>
          <a:xfrm>
            <a:off x="486496" y="1783205"/>
            <a:ext cx="731400" cy="801886"/>
            <a:chOff x="688203" y="1783576"/>
            <a:chExt cx="731400" cy="801886"/>
          </a:xfrm>
        </p:grpSpPr>
        <p:sp>
          <p:nvSpPr>
            <p:cNvPr id="58" name="Google Shape;58;p10"/>
            <p:cNvSpPr txBox="1"/>
            <p:nvPr/>
          </p:nvSpPr>
          <p:spPr>
            <a:xfrm>
              <a:off x="688203"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服务发现</a:t>
              </a:r>
              <a:endParaRPr lang="zh-CN" altLang="en-US" sz="700" dirty="0"/>
            </a:p>
          </p:txBody>
        </p:sp>
        <p:pic>
          <p:nvPicPr>
            <p:cNvPr id="59" name="Google Shape;59;p10"/>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733866" y="1783576"/>
              <a:ext cx="640075" cy="486717"/>
            </a:xfrm>
            <a:prstGeom prst="rect">
              <a:avLst/>
            </a:prstGeom>
            <a:noFill/>
            <a:ln>
              <a:noFill/>
            </a:ln>
          </p:spPr>
        </p:pic>
      </p:grpSp>
      <p:grpSp>
        <p:nvGrpSpPr>
          <p:cNvPr id="60" name="Google Shape;60;p10"/>
          <p:cNvGrpSpPr/>
          <p:nvPr/>
        </p:nvGrpSpPr>
        <p:grpSpPr>
          <a:xfrm>
            <a:off x="3520530" y="1672856"/>
            <a:ext cx="731400" cy="896173"/>
            <a:chOff x="3676320" y="1689289"/>
            <a:chExt cx="731400" cy="896173"/>
          </a:xfrm>
        </p:grpSpPr>
        <p:pic>
          <p:nvPicPr>
            <p:cNvPr id="61" name="Google Shape;61;p10"/>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3762870" y="1689289"/>
              <a:ext cx="558301" cy="581004"/>
            </a:xfrm>
            <a:prstGeom prst="rect">
              <a:avLst/>
            </a:prstGeom>
            <a:noFill/>
            <a:ln>
              <a:noFill/>
            </a:ln>
          </p:spPr>
        </p:pic>
        <p:sp>
          <p:nvSpPr>
            <p:cNvPr id="62" name="Google Shape;62;p10"/>
            <p:cNvSpPr txBox="1"/>
            <p:nvPr/>
          </p:nvSpPr>
          <p:spPr>
            <a:xfrm>
              <a:off x="3676320"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数据包管理</a:t>
              </a:r>
              <a:endParaRPr lang="zh-CN" altLang="en-US" sz="700" dirty="0"/>
            </a:p>
          </p:txBody>
        </p:sp>
      </p:grpSp>
      <p:grpSp>
        <p:nvGrpSpPr>
          <p:cNvPr id="63" name="Google Shape;63;p10"/>
          <p:cNvGrpSpPr/>
          <p:nvPr/>
        </p:nvGrpSpPr>
        <p:grpSpPr>
          <a:xfrm>
            <a:off x="4665956" y="4078848"/>
            <a:ext cx="685800" cy="847614"/>
            <a:chOff x="3605934" y="1710411"/>
            <a:chExt cx="685800" cy="847614"/>
          </a:xfrm>
        </p:grpSpPr>
        <p:sp>
          <p:nvSpPr>
            <p:cNvPr id="64" name="Google Shape;64;p10"/>
            <p:cNvSpPr txBox="1"/>
            <p:nvPr/>
          </p:nvSpPr>
          <p:spPr>
            <a:xfrm>
              <a:off x="3605934" y="2192325"/>
              <a:ext cx="6858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分布式追踪</a:t>
              </a:r>
              <a:r>
                <a:rPr lang="en-US" altLang="zh-CN" sz="700" dirty="0">
                  <a:solidFill>
                    <a:srgbClr val="606060"/>
                  </a:solidFill>
                  <a:highlight>
                    <a:srgbClr val="FFFFFF"/>
                  </a:highlight>
                </a:rPr>
                <a:t>API</a:t>
              </a:r>
              <a:endParaRPr lang="zh-CN" altLang="en-US" sz="700" dirty="0"/>
            </a:p>
          </p:txBody>
        </p:sp>
        <p:pic>
          <p:nvPicPr>
            <p:cNvPr id="65" name="Google Shape;65;p10"/>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639987" y="1710411"/>
              <a:ext cx="617695" cy="442365"/>
            </a:xfrm>
            <a:prstGeom prst="rect">
              <a:avLst/>
            </a:prstGeom>
            <a:noFill/>
            <a:ln>
              <a:noFill/>
            </a:ln>
          </p:spPr>
        </p:pic>
      </p:grpSp>
      <p:grpSp>
        <p:nvGrpSpPr>
          <p:cNvPr id="66" name="Google Shape;66;p10"/>
          <p:cNvGrpSpPr/>
          <p:nvPr/>
        </p:nvGrpSpPr>
        <p:grpSpPr>
          <a:xfrm>
            <a:off x="1822643" y="4201496"/>
            <a:ext cx="621900" cy="684329"/>
            <a:chOff x="6490324" y="1721296"/>
            <a:chExt cx="621900" cy="684329"/>
          </a:xfrm>
        </p:grpSpPr>
        <p:sp>
          <p:nvSpPr>
            <p:cNvPr id="67" name="Google Shape;67;p10"/>
            <p:cNvSpPr txBox="1"/>
            <p:nvPr/>
          </p:nvSpPr>
          <p:spPr>
            <a:xfrm>
              <a:off x="6490324" y="2039925"/>
              <a:ext cx="621900" cy="365700"/>
            </a:xfrm>
            <a:prstGeom prst="rect">
              <a:avLst/>
            </a:prstGeom>
            <a:noFill/>
            <a:ln>
              <a:noFill/>
            </a:ln>
          </p:spPr>
          <p:txBody>
            <a:bodyPr spcFirstLastPara="1" wrap="square" lIns="91425" tIns="91425" rIns="91425" bIns="91425" anchor="t" anchorCtr="0">
              <a:noAutofit/>
            </a:bodyPr>
            <a:lstStyle/>
            <a:p>
              <a:pPr algn="ctr"/>
              <a:r>
                <a:rPr lang="zh-CN" altLang="en-US" sz="700" dirty="0">
                  <a:solidFill>
                    <a:srgbClr val="606060"/>
                  </a:solidFill>
                  <a:highlight>
                    <a:srgbClr val="FFFFFF"/>
                  </a:highlight>
                </a:rPr>
                <a:t>消息传递</a:t>
              </a:r>
              <a:endParaRPr lang="zh-CN" altLang="en-US" sz="700" dirty="0"/>
            </a:p>
          </p:txBody>
        </p:sp>
        <p:pic>
          <p:nvPicPr>
            <p:cNvPr id="68" name="Google Shape;68;p10"/>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6522123" y="1721296"/>
              <a:ext cx="558302" cy="143556"/>
            </a:xfrm>
            <a:prstGeom prst="rect">
              <a:avLst/>
            </a:prstGeom>
            <a:noFill/>
            <a:ln>
              <a:noFill/>
            </a:ln>
          </p:spPr>
        </p:pic>
      </p:grpSp>
      <p:grpSp>
        <p:nvGrpSpPr>
          <p:cNvPr id="69" name="Google Shape;69;p10"/>
          <p:cNvGrpSpPr/>
          <p:nvPr/>
        </p:nvGrpSpPr>
        <p:grpSpPr>
          <a:xfrm>
            <a:off x="4170506" y="1525387"/>
            <a:ext cx="731400" cy="1060139"/>
            <a:chOff x="4439760" y="1525324"/>
            <a:chExt cx="731400" cy="1060139"/>
          </a:xfrm>
        </p:grpSpPr>
        <p:sp>
          <p:nvSpPr>
            <p:cNvPr id="70" name="Google Shape;70;p10"/>
            <p:cNvSpPr txBox="1"/>
            <p:nvPr/>
          </p:nvSpPr>
          <p:spPr>
            <a:xfrm>
              <a:off x="4439760"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分布式追踪</a:t>
              </a:r>
              <a:endParaRPr lang="zh-CN" altLang="en-US" sz="700" dirty="0"/>
            </a:p>
          </p:txBody>
        </p:sp>
        <p:pic>
          <p:nvPicPr>
            <p:cNvPr id="71" name="Google Shape;71;p10"/>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4472310" y="1525324"/>
              <a:ext cx="666300" cy="744969"/>
            </a:xfrm>
            <a:prstGeom prst="rect">
              <a:avLst/>
            </a:prstGeom>
            <a:noFill/>
            <a:ln>
              <a:noFill/>
            </a:ln>
          </p:spPr>
        </p:pic>
      </p:grpSp>
      <p:grpSp>
        <p:nvGrpSpPr>
          <p:cNvPr id="72" name="Google Shape;72;p10"/>
          <p:cNvGrpSpPr/>
          <p:nvPr/>
        </p:nvGrpSpPr>
        <p:grpSpPr>
          <a:xfrm>
            <a:off x="7911341" y="1718827"/>
            <a:ext cx="731400" cy="897949"/>
            <a:chOff x="7516618" y="1687513"/>
            <a:chExt cx="731400" cy="897949"/>
          </a:xfrm>
        </p:grpSpPr>
        <p:sp>
          <p:nvSpPr>
            <p:cNvPr id="73" name="Google Shape;73;p10"/>
            <p:cNvSpPr txBox="1"/>
            <p:nvPr/>
          </p:nvSpPr>
          <p:spPr>
            <a:xfrm>
              <a:off x="7516618"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软件更新规范</a:t>
              </a:r>
              <a:endParaRPr lang="zh-CN" altLang="en-US" sz="700" dirty="0"/>
            </a:p>
          </p:txBody>
        </p:sp>
        <p:pic>
          <p:nvPicPr>
            <p:cNvPr id="74" name="Google Shape;74;p10"/>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656171" y="1687513"/>
              <a:ext cx="452293" cy="582780"/>
            </a:xfrm>
            <a:prstGeom prst="rect">
              <a:avLst/>
            </a:prstGeom>
            <a:noFill/>
            <a:ln>
              <a:noFill/>
            </a:ln>
          </p:spPr>
        </p:pic>
      </p:grpSp>
      <p:grpSp>
        <p:nvGrpSpPr>
          <p:cNvPr id="75" name="Google Shape;75;p10"/>
          <p:cNvGrpSpPr/>
          <p:nvPr/>
        </p:nvGrpSpPr>
        <p:grpSpPr>
          <a:xfrm>
            <a:off x="2744064" y="4018473"/>
            <a:ext cx="558300" cy="903102"/>
            <a:chOff x="6196995" y="1654923"/>
            <a:chExt cx="558300" cy="903102"/>
          </a:xfrm>
        </p:grpSpPr>
        <p:sp>
          <p:nvSpPr>
            <p:cNvPr id="76" name="Google Shape;76;p10"/>
            <p:cNvSpPr txBox="1"/>
            <p:nvPr/>
          </p:nvSpPr>
          <p:spPr>
            <a:xfrm>
              <a:off x="6196995" y="2192325"/>
              <a:ext cx="558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安全</a:t>
              </a:r>
              <a:endParaRPr lang="zh-CN" altLang="en-US" sz="700" dirty="0"/>
            </a:p>
          </p:txBody>
        </p:sp>
        <p:pic>
          <p:nvPicPr>
            <p:cNvPr id="77" name="Google Shape;77;p10"/>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312391" y="1654923"/>
              <a:ext cx="327507" cy="553339"/>
            </a:xfrm>
            <a:prstGeom prst="rect">
              <a:avLst/>
            </a:prstGeom>
            <a:noFill/>
            <a:ln>
              <a:noFill/>
            </a:ln>
          </p:spPr>
        </p:pic>
      </p:grpSp>
      <p:grpSp>
        <p:nvGrpSpPr>
          <p:cNvPr id="78" name="Google Shape;78;p10"/>
          <p:cNvGrpSpPr/>
          <p:nvPr/>
        </p:nvGrpSpPr>
        <p:grpSpPr>
          <a:xfrm>
            <a:off x="2764793" y="3067855"/>
            <a:ext cx="718800" cy="905820"/>
            <a:chOff x="5348860" y="1652205"/>
            <a:chExt cx="718800" cy="905820"/>
          </a:xfrm>
        </p:grpSpPr>
        <p:sp>
          <p:nvSpPr>
            <p:cNvPr id="79" name="Google Shape;79;p10"/>
            <p:cNvSpPr txBox="1"/>
            <p:nvPr/>
          </p:nvSpPr>
          <p:spPr>
            <a:xfrm>
              <a:off x="5348860" y="2192325"/>
              <a:ext cx="7188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网络</a:t>
              </a:r>
              <a:r>
                <a:rPr lang="en-US" altLang="zh-CN" sz="700" dirty="0">
                  <a:solidFill>
                    <a:srgbClr val="606060"/>
                  </a:solidFill>
                  <a:highlight>
                    <a:srgbClr val="FFFFFF"/>
                  </a:highlight>
                </a:rPr>
                <a:t>API</a:t>
              </a:r>
              <a:endParaRPr lang="zh-CN" altLang="en-US" sz="700" dirty="0"/>
            </a:p>
          </p:txBody>
        </p:sp>
        <p:pic>
          <p:nvPicPr>
            <p:cNvPr id="80" name="Google Shape;80;p10"/>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5479660" y="1652205"/>
              <a:ext cx="457200" cy="558775"/>
            </a:xfrm>
            <a:prstGeom prst="rect">
              <a:avLst/>
            </a:prstGeom>
            <a:noFill/>
            <a:ln>
              <a:noFill/>
            </a:ln>
          </p:spPr>
        </p:pic>
      </p:grpSp>
      <p:grpSp>
        <p:nvGrpSpPr>
          <p:cNvPr id="81" name="Google Shape;81;p10"/>
          <p:cNvGrpSpPr/>
          <p:nvPr/>
        </p:nvGrpSpPr>
        <p:grpSpPr>
          <a:xfrm>
            <a:off x="5436035" y="1728207"/>
            <a:ext cx="766400" cy="857256"/>
            <a:chOff x="5282124" y="1728207"/>
            <a:chExt cx="766400" cy="857256"/>
          </a:xfrm>
        </p:grpSpPr>
        <p:sp>
          <p:nvSpPr>
            <p:cNvPr id="82" name="Google Shape;82;p10"/>
            <p:cNvSpPr txBox="1"/>
            <p:nvPr/>
          </p:nvSpPr>
          <p:spPr>
            <a:xfrm>
              <a:off x="5299624"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编排</a:t>
              </a:r>
              <a:endParaRPr lang="zh-CN" altLang="en-US" sz="700" dirty="0"/>
            </a:p>
          </p:txBody>
        </p:sp>
        <p:pic>
          <p:nvPicPr>
            <p:cNvPr id="83" name="Google Shape;83;p10"/>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5282124" y="1728207"/>
              <a:ext cx="766400" cy="542086"/>
            </a:xfrm>
            <a:prstGeom prst="rect">
              <a:avLst/>
            </a:prstGeom>
            <a:noFill/>
            <a:ln>
              <a:noFill/>
            </a:ln>
          </p:spPr>
        </p:pic>
      </p:grpSp>
      <p:grpSp>
        <p:nvGrpSpPr>
          <p:cNvPr id="84" name="Google Shape;84;p10"/>
          <p:cNvGrpSpPr/>
          <p:nvPr/>
        </p:nvGrpSpPr>
        <p:grpSpPr>
          <a:xfrm>
            <a:off x="6223961" y="1701801"/>
            <a:ext cx="731400" cy="867228"/>
            <a:chOff x="6117839" y="1718235"/>
            <a:chExt cx="731400" cy="867228"/>
          </a:xfrm>
        </p:grpSpPr>
        <p:sp>
          <p:nvSpPr>
            <p:cNvPr id="85" name="Google Shape;85;p10"/>
            <p:cNvSpPr txBox="1"/>
            <p:nvPr/>
          </p:nvSpPr>
          <p:spPr>
            <a:xfrm>
              <a:off x="6117839"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监控</a:t>
              </a:r>
              <a:endParaRPr lang="zh-CN" altLang="en-US" sz="700" dirty="0"/>
            </a:p>
          </p:txBody>
        </p:sp>
        <p:pic>
          <p:nvPicPr>
            <p:cNvPr id="86" name="Google Shape;86;p10"/>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6163501" y="1718235"/>
              <a:ext cx="640075" cy="552058"/>
            </a:xfrm>
            <a:prstGeom prst="rect">
              <a:avLst/>
            </a:prstGeom>
            <a:noFill/>
            <a:ln>
              <a:noFill/>
            </a:ln>
          </p:spPr>
        </p:pic>
      </p:grpSp>
      <p:grpSp>
        <p:nvGrpSpPr>
          <p:cNvPr id="87" name="Google Shape;87;p10"/>
          <p:cNvGrpSpPr/>
          <p:nvPr/>
        </p:nvGrpSpPr>
        <p:grpSpPr>
          <a:xfrm>
            <a:off x="2862311" y="1682380"/>
            <a:ext cx="731400" cy="870696"/>
            <a:chOff x="3022681" y="1714767"/>
            <a:chExt cx="731400" cy="870696"/>
          </a:xfrm>
        </p:grpSpPr>
        <p:pic>
          <p:nvPicPr>
            <p:cNvPr id="88" name="Google Shape;88;p10"/>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3163627" y="1714767"/>
              <a:ext cx="449508" cy="555526"/>
            </a:xfrm>
            <a:prstGeom prst="rect">
              <a:avLst/>
            </a:prstGeom>
            <a:noFill/>
            <a:ln>
              <a:noFill/>
            </a:ln>
          </p:spPr>
        </p:pic>
        <p:sp>
          <p:nvSpPr>
            <p:cNvPr id="89" name="Google Shape;89;p10"/>
            <p:cNvSpPr txBox="1"/>
            <p:nvPr/>
          </p:nvSpPr>
          <p:spPr>
            <a:xfrm>
              <a:off x="3022681" y="2311263"/>
              <a:ext cx="731400" cy="2742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仓库</a:t>
              </a:r>
              <a:endParaRPr lang="zh-CN" altLang="en-US" sz="700" dirty="0"/>
            </a:p>
          </p:txBody>
        </p:sp>
      </p:grpSp>
      <p:grpSp>
        <p:nvGrpSpPr>
          <p:cNvPr id="90" name="Google Shape;90;p10"/>
          <p:cNvGrpSpPr/>
          <p:nvPr/>
        </p:nvGrpSpPr>
        <p:grpSpPr>
          <a:xfrm>
            <a:off x="1671191" y="1700288"/>
            <a:ext cx="594300" cy="848588"/>
            <a:chOff x="4971855" y="2590037"/>
            <a:chExt cx="594300" cy="848588"/>
          </a:xfrm>
        </p:grpSpPr>
        <p:pic>
          <p:nvPicPr>
            <p:cNvPr id="91" name="Google Shape;91;p10"/>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5048124" y="2590037"/>
              <a:ext cx="441763" cy="502000"/>
            </a:xfrm>
            <a:prstGeom prst="rect">
              <a:avLst/>
            </a:prstGeom>
            <a:noFill/>
            <a:ln>
              <a:noFill/>
            </a:ln>
          </p:spPr>
        </p:pic>
        <p:sp>
          <p:nvSpPr>
            <p:cNvPr id="92" name="Google Shape;92;p10"/>
            <p:cNvSpPr txBox="1"/>
            <p:nvPr/>
          </p:nvSpPr>
          <p:spPr>
            <a:xfrm>
              <a:off x="4971855" y="30729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核心</a:t>
              </a:r>
              <a:r>
                <a:rPr lang="en-US" altLang="zh-CN" sz="700" dirty="0">
                  <a:solidFill>
                    <a:srgbClr val="606060"/>
                  </a:solidFill>
                  <a:highlight>
                    <a:srgbClr val="FFFFFF"/>
                  </a:highlight>
                </a:rPr>
                <a:t>/</a:t>
              </a:r>
              <a:r>
                <a:rPr lang="zh-CN" altLang="en-US" sz="700" dirty="0">
                  <a:solidFill>
                    <a:srgbClr val="606060"/>
                  </a:solidFill>
                  <a:highlight>
                    <a:srgbClr val="FFFFFF"/>
                  </a:highlight>
                </a:rPr>
                <a:t>价值存贮</a:t>
              </a:r>
              <a:endParaRPr lang="zh-CN" altLang="en-US" sz="700" dirty="0"/>
            </a:p>
          </p:txBody>
        </p:sp>
      </p:grpSp>
      <p:grpSp>
        <p:nvGrpSpPr>
          <p:cNvPr id="96" name="Google Shape;96;p10"/>
          <p:cNvGrpSpPr/>
          <p:nvPr/>
        </p:nvGrpSpPr>
        <p:grpSpPr>
          <a:xfrm>
            <a:off x="5702306" y="3125918"/>
            <a:ext cx="594300" cy="789693"/>
            <a:chOff x="620293" y="3946025"/>
            <a:chExt cx="594300" cy="789693"/>
          </a:xfrm>
        </p:grpSpPr>
        <p:pic>
          <p:nvPicPr>
            <p:cNvPr id="97" name="Google Shape;97;p10"/>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695893" y="3946025"/>
              <a:ext cx="443100" cy="443100"/>
            </a:xfrm>
            <a:prstGeom prst="rect">
              <a:avLst/>
            </a:prstGeom>
            <a:noFill/>
            <a:ln>
              <a:noFill/>
            </a:ln>
          </p:spPr>
        </p:pic>
        <p:sp>
          <p:nvSpPr>
            <p:cNvPr id="98" name="Google Shape;98;p10"/>
            <p:cNvSpPr txBox="1"/>
            <p:nvPr/>
          </p:nvSpPr>
          <p:spPr>
            <a:xfrm>
              <a:off x="620293" y="4370018"/>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t>容器运行时间</a:t>
              </a:r>
            </a:p>
          </p:txBody>
        </p:sp>
      </p:grpSp>
      <p:grpSp>
        <p:nvGrpSpPr>
          <p:cNvPr id="99" name="Google Shape;99;p10"/>
          <p:cNvGrpSpPr/>
          <p:nvPr/>
        </p:nvGrpSpPr>
        <p:grpSpPr>
          <a:xfrm>
            <a:off x="-89937" y="1685079"/>
            <a:ext cx="731400" cy="900384"/>
            <a:chOff x="-89937" y="1685079"/>
            <a:chExt cx="731400" cy="900384"/>
          </a:xfrm>
        </p:grpSpPr>
        <p:pic>
          <p:nvPicPr>
            <p:cNvPr id="100" name="Google Shape;100;p10"/>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100199" y="1685079"/>
              <a:ext cx="351129" cy="585215"/>
            </a:xfrm>
            <a:prstGeom prst="rect">
              <a:avLst/>
            </a:prstGeom>
            <a:noFill/>
            <a:ln>
              <a:noFill/>
            </a:ln>
          </p:spPr>
        </p:pic>
        <p:sp>
          <p:nvSpPr>
            <p:cNvPr id="101" name="Google Shape;101;p10"/>
            <p:cNvSpPr txBox="1"/>
            <p:nvPr/>
          </p:nvSpPr>
          <p:spPr>
            <a:xfrm>
              <a:off x="-89937"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rPr>
                <a:t>容器运行时间</a:t>
              </a:r>
              <a:endParaRPr lang="zh-CN" altLang="en-US" sz="700" dirty="0"/>
            </a:p>
          </p:txBody>
        </p:sp>
      </p:grpSp>
      <p:grpSp>
        <p:nvGrpSpPr>
          <p:cNvPr id="102" name="Google Shape;102;p10"/>
          <p:cNvGrpSpPr/>
          <p:nvPr/>
        </p:nvGrpSpPr>
        <p:grpSpPr>
          <a:xfrm>
            <a:off x="2222057" y="1647841"/>
            <a:ext cx="731400" cy="921188"/>
            <a:chOff x="2251247" y="1664275"/>
            <a:chExt cx="731400" cy="921188"/>
          </a:xfrm>
        </p:grpSpPr>
        <p:pic>
          <p:nvPicPr>
            <p:cNvPr id="103" name="Google Shape;103;p10"/>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2257517" y="1664275"/>
              <a:ext cx="718859" cy="606019"/>
            </a:xfrm>
            <a:prstGeom prst="rect">
              <a:avLst/>
            </a:prstGeom>
            <a:noFill/>
            <a:ln>
              <a:noFill/>
            </a:ln>
          </p:spPr>
        </p:pic>
        <p:sp>
          <p:nvSpPr>
            <p:cNvPr id="104" name="Google Shape;104;p10"/>
            <p:cNvSpPr txBox="1"/>
            <p:nvPr/>
          </p:nvSpPr>
          <p:spPr>
            <a:xfrm>
              <a:off x="2251247"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rPr>
                <a:t>日志</a:t>
              </a:r>
              <a:endParaRPr lang="zh-CN" altLang="en-US" sz="700" dirty="0"/>
            </a:p>
          </p:txBody>
        </p:sp>
      </p:grpSp>
      <p:grpSp>
        <p:nvGrpSpPr>
          <p:cNvPr id="105" name="Google Shape;105;p10"/>
          <p:cNvGrpSpPr/>
          <p:nvPr/>
        </p:nvGrpSpPr>
        <p:grpSpPr>
          <a:xfrm>
            <a:off x="8326785" y="3240903"/>
            <a:ext cx="831300" cy="712124"/>
            <a:chOff x="1168975" y="3039326"/>
            <a:chExt cx="831300" cy="712124"/>
          </a:xfrm>
        </p:grpSpPr>
        <p:sp>
          <p:nvSpPr>
            <p:cNvPr id="106" name="Google Shape;106;p10"/>
            <p:cNvSpPr txBox="1"/>
            <p:nvPr/>
          </p:nvSpPr>
          <p:spPr>
            <a:xfrm>
              <a:off x="1168975" y="3385750"/>
              <a:ext cx="831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远程过程调用</a:t>
              </a:r>
              <a:endParaRPr lang="zh-CN" altLang="en-US" sz="700" dirty="0"/>
            </a:p>
          </p:txBody>
        </p:sp>
        <p:pic>
          <p:nvPicPr>
            <p:cNvPr id="107" name="Google Shape;107;p10"/>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1333225" y="3039326"/>
              <a:ext cx="502800" cy="209500"/>
            </a:xfrm>
            <a:prstGeom prst="rect">
              <a:avLst/>
            </a:prstGeom>
            <a:noFill/>
            <a:ln>
              <a:noFill/>
            </a:ln>
          </p:spPr>
        </p:pic>
      </p:grpSp>
      <p:grpSp>
        <p:nvGrpSpPr>
          <p:cNvPr id="108" name="Google Shape;108;p10"/>
          <p:cNvGrpSpPr/>
          <p:nvPr/>
        </p:nvGrpSpPr>
        <p:grpSpPr>
          <a:xfrm>
            <a:off x="8442058" y="1702720"/>
            <a:ext cx="731400" cy="882742"/>
            <a:chOff x="8442058" y="1702720"/>
            <a:chExt cx="731400" cy="882742"/>
          </a:xfrm>
        </p:grpSpPr>
        <p:sp>
          <p:nvSpPr>
            <p:cNvPr id="109" name="Google Shape;109;p10"/>
            <p:cNvSpPr txBox="1"/>
            <p:nvPr/>
          </p:nvSpPr>
          <p:spPr>
            <a:xfrm>
              <a:off x="8442058"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434343"/>
                  </a:solidFill>
                </a:rPr>
                <a:t>存贮</a:t>
              </a:r>
            </a:p>
          </p:txBody>
        </p:sp>
        <p:pic>
          <p:nvPicPr>
            <p:cNvPr id="110" name="Google Shape;110;p10"/>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8554245" y="1702720"/>
              <a:ext cx="507025" cy="567573"/>
            </a:xfrm>
            <a:prstGeom prst="rect">
              <a:avLst/>
            </a:prstGeom>
            <a:noFill/>
            <a:ln>
              <a:noFill/>
            </a:ln>
          </p:spPr>
        </p:pic>
      </p:grpSp>
      <p:grpSp>
        <p:nvGrpSpPr>
          <p:cNvPr id="111" name="Google Shape;111;p10"/>
          <p:cNvGrpSpPr/>
          <p:nvPr/>
        </p:nvGrpSpPr>
        <p:grpSpPr>
          <a:xfrm>
            <a:off x="1852971" y="3109910"/>
            <a:ext cx="666302" cy="821710"/>
            <a:chOff x="7736329" y="2616915"/>
            <a:chExt cx="666302" cy="821710"/>
          </a:xfrm>
        </p:grpSpPr>
        <p:sp>
          <p:nvSpPr>
            <p:cNvPr id="112" name="Google Shape;112;p10"/>
            <p:cNvSpPr txBox="1"/>
            <p:nvPr/>
          </p:nvSpPr>
          <p:spPr>
            <a:xfrm>
              <a:off x="7767680" y="3072925"/>
              <a:ext cx="6036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无服务器</a:t>
              </a:r>
              <a:endParaRPr sz="700" dirty="0"/>
            </a:p>
          </p:txBody>
        </p:sp>
        <p:pic>
          <p:nvPicPr>
            <p:cNvPr id="113" name="Google Shape;113;p10"/>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7736329" y="2616915"/>
              <a:ext cx="666302" cy="448244"/>
            </a:xfrm>
            <a:prstGeom prst="rect">
              <a:avLst/>
            </a:prstGeom>
            <a:noFill/>
            <a:ln>
              <a:noFill/>
            </a:ln>
          </p:spPr>
        </p:pic>
      </p:grpSp>
      <p:grpSp>
        <p:nvGrpSpPr>
          <p:cNvPr id="114" name="Google Shape;114;p10"/>
          <p:cNvGrpSpPr/>
          <p:nvPr/>
        </p:nvGrpSpPr>
        <p:grpSpPr>
          <a:xfrm>
            <a:off x="7476765" y="3086147"/>
            <a:ext cx="599100" cy="869235"/>
            <a:chOff x="4370625" y="4027390"/>
            <a:chExt cx="599100" cy="869235"/>
          </a:xfrm>
        </p:grpSpPr>
        <p:pic>
          <p:nvPicPr>
            <p:cNvPr id="115" name="Google Shape;115;p10"/>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4469202" y="4027390"/>
              <a:ext cx="345025" cy="515026"/>
            </a:xfrm>
            <a:prstGeom prst="rect">
              <a:avLst/>
            </a:prstGeom>
            <a:noFill/>
            <a:ln>
              <a:noFill/>
            </a:ln>
          </p:spPr>
        </p:pic>
        <p:sp>
          <p:nvSpPr>
            <p:cNvPr id="116" name="Google Shape;116;p10"/>
            <p:cNvSpPr txBox="1"/>
            <p:nvPr/>
          </p:nvSpPr>
          <p:spPr>
            <a:xfrm>
              <a:off x="4370625" y="4520725"/>
              <a:ext cx="5991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容器安全</a:t>
              </a:r>
            </a:p>
          </p:txBody>
        </p:sp>
      </p:grpSp>
      <p:grpSp>
        <p:nvGrpSpPr>
          <p:cNvPr id="117" name="Google Shape;117;p10"/>
          <p:cNvGrpSpPr/>
          <p:nvPr/>
        </p:nvGrpSpPr>
        <p:grpSpPr>
          <a:xfrm>
            <a:off x="-5905" y="3056602"/>
            <a:ext cx="704100" cy="928326"/>
            <a:chOff x="8440650" y="2558024"/>
            <a:chExt cx="704100" cy="928326"/>
          </a:xfrm>
        </p:grpSpPr>
        <p:pic>
          <p:nvPicPr>
            <p:cNvPr id="118" name="Google Shape;118;p10"/>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8592887" y="2558024"/>
              <a:ext cx="399626" cy="585123"/>
            </a:xfrm>
            <a:prstGeom prst="rect">
              <a:avLst/>
            </a:prstGeom>
            <a:noFill/>
            <a:ln>
              <a:noFill/>
            </a:ln>
          </p:spPr>
        </p:pic>
        <p:sp>
          <p:nvSpPr>
            <p:cNvPr id="119" name="Google Shape;119;p10"/>
            <p:cNvSpPr txBox="1"/>
            <p:nvPr/>
          </p:nvSpPr>
          <p:spPr>
            <a:xfrm>
              <a:off x="8440650" y="3074750"/>
              <a:ext cx="704100" cy="4116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持续集成</a:t>
              </a:r>
              <a:r>
                <a:rPr lang="en-US" altLang="zh-CN" sz="700" dirty="0">
                  <a:solidFill>
                    <a:srgbClr val="606060"/>
                  </a:solidFill>
                  <a:highlight>
                    <a:srgbClr val="FFFFFF"/>
                  </a:highlight>
                </a:rPr>
                <a:t>&amp; </a:t>
              </a:r>
              <a:r>
                <a:rPr lang="zh-CN" altLang="en-US" sz="700" dirty="0">
                  <a:solidFill>
                    <a:srgbClr val="606060"/>
                  </a:solidFill>
                  <a:highlight>
                    <a:srgbClr val="FFFFFF"/>
                  </a:highlight>
                </a:rPr>
                <a:t>部署</a:t>
              </a:r>
            </a:p>
          </p:txBody>
        </p:sp>
      </p:grpSp>
      <p:grpSp>
        <p:nvGrpSpPr>
          <p:cNvPr id="120" name="Google Shape;120;p10"/>
          <p:cNvGrpSpPr/>
          <p:nvPr/>
        </p:nvGrpSpPr>
        <p:grpSpPr>
          <a:xfrm>
            <a:off x="6623877" y="3111621"/>
            <a:ext cx="666300" cy="818288"/>
            <a:chOff x="4086778" y="4078341"/>
            <a:chExt cx="666300" cy="818288"/>
          </a:xfrm>
        </p:grpSpPr>
        <p:sp>
          <p:nvSpPr>
            <p:cNvPr id="121" name="Google Shape;121;p10"/>
            <p:cNvSpPr txBox="1"/>
            <p:nvPr/>
          </p:nvSpPr>
          <p:spPr>
            <a:xfrm>
              <a:off x="4086778" y="4506928"/>
              <a:ext cx="666300" cy="389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图像分布</a:t>
              </a:r>
            </a:p>
          </p:txBody>
        </p:sp>
        <p:pic>
          <p:nvPicPr>
            <p:cNvPr id="122" name="Google Shape;122;p10"/>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4191319" y="4078341"/>
              <a:ext cx="457199" cy="482138"/>
            </a:xfrm>
            <a:prstGeom prst="rect">
              <a:avLst/>
            </a:prstGeom>
            <a:noFill/>
            <a:ln>
              <a:noFill/>
            </a:ln>
          </p:spPr>
        </p:pic>
      </p:grpSp>
      <p:grpSp>
        <p:nvGrpSpPr>
          <p:cNvPr id="123" name="Google Shape;123;p10"/>
          <p:cNvGrpSpPr/>
          <p:nvPr/>
        </p:nvGrpSpPr>
        <p:grpSpPr>
          <a:xfrm>
            <a:off x="1048148" y="1647835"/>
            <a:ext cx="731400" cy="937257"/>
            <a:chOff x="1466343" y="1648206"/>
            <a:chExt cx="731400" cy="937257"/>
          </a:xfrm>
        </p:grpSpPr>
        <p:pic>
          <p:nvPicPr>
            <p:cNvPr id="124" name="Google Shape;124;p10"/>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1512005" y="1648206"/>
              <a:ext cx="640075" cy="622087"/>
            </a:xfrm>
            <a:prstGeom prst="rect">
              <a:avLst/>
            </a:prstGeom>
            <a:noFill/>
            <a:ln>
              <a:noFill/>
            </a:ln>
          </p:spPr>
        </p:pic>
        <p:sp>
          <p:nvSpPr>
            <p:cNvPr id="125" name="Google Shape;125;p10"/>
            <p:cNvSpPr txBox="1"/>
            <p:nvPr/>
          </p:nvSpPr>
          <p:spPr>
            <a:xfrm>
              <a:off x="1466343"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服务代理</a:t>
              </a:r>
            </a:p>
          </p:txBody>
        </p:sp>
      </p:grpSp>
      <p:grpSp>
        <p:nvGrpSpPr>
          <p:cNvPr id="126" name="Google Shape;126;p10"/>
          <p:cNvGrpSpPr/>
          <p:nvPr/>
        </p:nvGrpSpPr>
        <p:grpSpPr>
          <a:xfrm>
            <a:off x="7240671" y="1854275"/>
            <a:ext cx="731400" cy="698800"/>
            <a:chOff x="6862978" y="1886662"/>
            <a:chExt cx="731400" cy="698800"/>
          </a:xfrm>
        </p:grpSpPr>
        <p:sp>
          <p:nvSpPr>
            <p:cNvPr id="127" name="Google Shape;127;p10"/>
            <p:cNvSpPr txBox="1"/>
            <p:nvPr/>
          </p:nvSpPr>
          <p:spPr>
            <a:xfrm>
              <a:off x="6862978"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核心</a:t>
              </a:r>
              <a:r>
                <a:rPr lang="en-US" altLang="zh-CN" sz="700" dirty="0">
                  <a:solidFill>
                    <a:srgbClr val="606060"/>
                  </a:solidFill>
                  <a:highlight>
                    <a:srgbClr val="FFFFFF"/>
                  </a:highlight>
                </a:rPr>
                <a:t>/</a:t>
              </a:r>
              <a:r>
                <a:rPr lang="zh-CN" altLang="en-US" sz="700" dirty="0">
                  <a:solidFill>
                    <a:srgbClr val="606060"/>
                  </a:solidFill>
                  <a:highlight>
                    <a:srgbClr val="FFFFFF"/>
                  </a:highlight>
                </a:rPr>
                <a:t>价值</a:t>
              </a:r>
              <a:endParaRPr lang="en-US" altLang="zh-CN" sz="700" dirty="0">
                <a:solidFill>
                  <a:srgbClr val="606060"/>
                </a:solidFill>
                <a:highlight>
                  <a:srgbClr val="FFFFFF"/>
                </a:highlight>
              </a:endParaRPr>
            </a:p>
            <a:p>
              <a:pPr lvl="0" algn="ctr"/>
              <a:r>
                <a:rPr lang="zh-CN" altLang="en-US" sz="700" dirty="0">
                  <a:solidFill>
                    <a:srgbClr val="606060"/>
                  </a:solidFill>
                  <a:highlight>
                    <a:srgbClr val="FFFFFF"/>
                  </a:highlight>
                </a:rPr>
                <a:t>存贮</a:t>
              </a:r>
            </a:p>
          </p:txBody>
        </p:sp>
        <p:pic>
          <p:nvPicPr>
            <p:cNvPr id="128" name="Google Shape;128;p10"/>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6931529" y="1886662"/>
              <a:ext cx="594299" cy="231231"/>
            </a:xfrm>
            <a:prstGeom prst="rect">
              <a:avLst/>
            </a:prstGeom>
            <a:noFill/>
            <a:ln>
              <a:noFill/>
            </a:ln>
          </p:spPr>
        </p:pic>
      </p:grpSp>
      <p:grpSp>
        <p:nvGrpSpPr>
          <p:cNvPr id="129" name="Google Shape;129;p10"/>
          <p:cNvGrpSpPr/>
          <p:nvPr/>
        </p:nvGrpSpPr>
        <p:grpSpPr>
          <a:xfrm>
            <a:off x="6572541" y="4051056"/>
            <a:ext cx="726300" cy="821278"/>
            <a:chOff x="-26675" y="4075350"/>
            <a:chExt cx="726300" cy="821278"/>
          </a:xfrm>
        </p:grpSpPr>
        <p:pic>
          <p:nvPicPr>
            <p:cNvPr id="130" name="Google Shape;130;p10"/>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77875" y="4075350"/>
              <a:ext cx="457199" cy="475129"/>
            </a:xfrm>
            <a:prstGeom prst="rect">
              <a:avLst/>
            </a:prstGeom>
            <a:noFill/>
            <a:ln>
              <a:noFill/>
            </a:ln>
          </p:spPr>
        </p:pic>
        <p:sp>
          <p:nvSpPr>
            <p:cNvPr id="131" name="Google Shape;131;p10"/>
            <p:cNvSpPr txBox="1"/>
            <p:nvPr/>
          </p:nvSpPr>
          <p:spPr>
            <a:xfrm>
              <a:off x="-26675" y="4520728"/>
              <a:ext cx="7263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t>身份规范</a:t>
              </a:r>
            </a:p>
          </p:txBody>
        </p:sp>
      </p:grpSp>
      <p:grpSp>
        <p:nvGrpSpPr>
          <p:cNvPr id="132" name="Google Shape;132;p10"/>
          <p:cNvGrpSpPr/>
          <p:nvPr/>
        </p:nvGrpSpPr>
        <p:grpSpPr>
          <a:xfrm>
            <a:off x="7524915" y="3995000"/>
            <a:ext cx="502800" cy="863972"/>
            <a:chOff x="639525" y="4032653"/>
            <a:chExt cx="502800" cy="863972"/>
          </a:xfrm>
        </p:grpSpPr>
        <p:pic>
          <p:nvPicPr>
            <p:cNvPr id="133" name="Google Shape;133;p10"/>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729857" y="4032653"/>
              <a:ext cx="322126" cy="485840"/>
            </a:xfrm>
            <a:prstGeom prst="rect">
              <a:avLst/>
            </a:prstGeom>
            <a:noFill/>
            <a:ln>
              <a:noFill/>
            </a:ln>
          </p:spPr>
        </p:pic>
        <p:sp>
          <p:nvSpPr>
            <p:cNvPr id="134" name="Google Shape;134;p10"/>
            <p:cNvSpPr txBox="1"/>
            <p:nvPr/>
          </p:nvSpPr>
          <p:spPr>
            <a:xfrm>
              <a:off x="639525" y="4520725"/>
              <a:ext cx="5028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身份</a:t>
              </a:r>
              <a:endParaRPr lang="zh-CN" altLang="en-US" sz="700" dirty="0"/>
            </a:p>
          </p:txBody>
        </p:sp>
      </p:grpSp>
      <p:sp>
        <p:nvSpPr>
          <p:cNvPr id="135" name="Google Shape;135;p10"/>
          <p:cNvSpPr txBox="1"/>
          <p:nvPr/>
        </p:nvSpPr>
        <p:spPr>
          <a:xfrm>
            <a:off x="134700" y="1229700"/>
            <a:ext cx="8874600" cy="228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lvl="0" algn="ctr"/>
            <a:r>
              <a:rPr lang="zh-CN" altLang="en-US" sz="1300" b="1" dirty="0">
                <a:latin typeface="Century Gothic"/>
                <a:ea typeface="Century Gothic"/>
                <a:cs typeface="Century Gothic"/>
                <a:sym typeface="Century Gothic"/>
              </a:rPr>
              <a:t>已毕业项目</a:t>
            </a:r>
          </a:p>
        </p:txBody>
      </p:sp>
      <p:sp>
        <p:nvSpPr>
          <p:cNvPr id="136" name="Google Shape;136;p10"/>
          <p:cNvSpPr txBox="1"/>
          <p:nvPr/>
        </p:nvSpPr>
        <p:spPr>
          <a:xfrm>
            <a:off x="134700" y="2753700"/>
            <a:ext cx="8874600" cy="228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lvl="0" algn="ctr"/>
            <a:r>
              <a:rPr lang="zh-CN" altLang="en-US" sz="1300" b="1" dirty="0">
                <a:latin typeface="Century Gothic"/>
                <a:ea typeface="Century Gothic"/>
                <a:cs typeface="Century Gothic"/>
                <a:sym typeface="Century Gothic"/>
              </a:rPr>
              <a:t>孵化中项目</a:t>
            </a:r>
          </a:p>
        </p:txBody>
      </p:sp>
      <p:grpSp>
        <p:nvGrpSpPr>
          <p:cNvPr id="137" name="Google Shape;137;p10"/>
          <p:cNvGrpSpPr/>
          <p:nvPr/>
        </p:nvGrpSpPr>
        <p:grpSpPr>
          <a:xfrm>
            <a:off x="3716663" y="3189977"/>
            <a:ext cx="634401" cy="737775"/>
            <a:chOff x="2706243" y="3113777"/>
            <a:chExt cx="634401" cy="737775"/>
          </a:xfrm>
        </p:grpSpPr>
        <p:sp>
          <p:nvSpPr>
            <p:cNvPr id="138" name="Google Shape;138;p10"/>
            <p:cNvSpPr txBox="1"/>
            <p:nvPr/>
          </p:nvSpPr>
          <p:spPr>
            <a:xfrm>
              <a:off x="2706243" y="3475652"/>
              <a:ext cx="634401" cy="375900"/>
            </a:xfrm>
            <a:prstGeom prst="rect">
              <a:avLst/>
            </a:prstGeom>
            <a:noFill/>
            <a:ln>
              <a:noFill/>
            </a:ln>
          </p:spPr>
          <p:txBody>
            <a:bodyPr spcFirstLastPara="1" wrap="square" lIns="91425" tIns="91425" rIns="91425" bIns="91425" anchor="t" anchorCtr="0">
              <a:noAutofit/>
            </a:bodyPr>
            <a:lstStyle/>
            <a:p>
              <a:pPr lvl="0" algn="ctr"/>
              <a:r>
                <a:rPr lang="zh-CN" altLang="en-US" sz="700">
                  <a:solidFill>
                    <a:srgbClr val="606060"/>
                  </a:solidFill>
                  <a:highlight>
                    <a:srgbClr val="FFFFFF"/>
                  </a:highlight>
                </a:rPr>
                <a:t>入口控制器</a:t>
              </a:r>
              <a:endParaRPr lang="zh-CN" altLang="en-US" sz="700" dirty="0"/>
            </a:p>
          </p:txBody>
        </p:sp>
        <p:pic>
          <p:nvPicPr>
            <p:cNvPr id="139" name="Google Shape;139;p10"/>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2751994" y="3113777"/>
              <a:ext cx="502800" cy="334997"/>
            </a:xfrm>
            <a:prstGeom prst="rect">
              <a:avLst/>
            </a:prstGeom>
            <a:noFill/>
            <a:ln>
              <a:noFill/>
            </a:ln>
          </p:spPr>
        </p:pic>
      </p:grpSp>
      <p:grpSp>
        <p:nvGrpSpPr>
          <p:cNvPr id="140" name="Google Shape;140;p10"/>
          <p:cNvGrpSpPr/>
          <p:nvPr/>
        </p:nvGrpSpPr>
        <p:grpSpPr>
          <a:xfrm>
            <a:off x="5614377" y="4094673"/>
            <a:ext cx="704100" cy="764302"/>
            <a:chOff x="3734652" y="4018473"/>
            <a:chExt cx="704100" cy="764302"/>
          </a:xfrm>
        </p:grpSpPr>
        <p:pic>
          <p:nvPicPr>
            <p:cNvPr id="141" name="Google Shape;141;p10"/>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3810850" y="4018473"/>
              <a:ext cx="594300" cy="389204"/>
            </a:xfrm>
            <a:prstGeom prst="rect">
              <a:avLst/>
            </a:prstGeom>
            <a:noFill/>
            <a:ln>
              <a:noFill/>
            </a:ln>
          </p:spPr>
        </p:pic>
        <p:sp>
          <p:nvSpPr>
            <p:cNvPr id="142" name="Google Shape;142;p10"/>
            <p:cNvSpPr txBox="1"/>
            <p:nvPr/>
          </p:nvSpPr>
          <p:spPr>
            <a:xfrm>
              <a:off x="3734652" y="4417075"/>
              <a:ext cx="7041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运行器周期管理</a:t>
              </a:r>
              <a:endParaRPr lang="zh-CN" altLang="en-US" sz="700" dirty="0"/>
            </a:p>
          </p:txBody>
        </p:sp>
      </p:grpSp>
      <p:grpSp>
        <p:nvGrpSpPr>
          <p:cNvPr id="143" name="Google Shape;143;p10"/>
          <p:cNvGrpSpPr/>
          <p:nvPr/>
        </p:nvGrpSpPr>
        <p:grpSpPr>
          <a:xfrm>
            <a:off x="8433586" y="4018475"/>
            <a:ext cx="617699" cy="840500"/>
            <a:chOff x="7877424" y="4018475"/>
            <a:chExt cx="617699" cy="840500"/>
          </a:xfrm>
        </p:grpSpPr>
        <p:pic>
          <p:nvPicPr>
            <p:cNvPr id="144" name="Google Shape;144;p10"/>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7877424" y="4018475"/>
              <a:ext cx="617699" cy="343628"/>
            </a:xfrm>
            <a:prstGeom prst="rect">
              <a:avLst/>
            </a:prstGeom>
            <a:noFill/>
            <a:ln>
              <a:noFill/>
            </a:ln>
          </p:spPr>
        </p:pic>
        <p:sp>
          <p:nvSpPr>
            <p:cNvPr id="145" name="Google Shape;145;p10"/>
            <p:cNvSpPr txBox="1"/>
            <p:nvPr/>
          </p:nvSpPr>
          <p:spPr>
            <a:xfrm>
              <a:off x="7886723" y="4483075"/>
              <a:ext cx="5991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监控</a:t>
              </a:r>
              <a:endParaRPr lang="zh-CN" altLang="en-US" sz="700" dirty="0"/>
            </a:p>
          </p:txBody>
        </p:sp>
      </p:grpSp>
      <p:grpSp>
        <p:nvGrpSpPr>
          <p:cNvPr id="146" name="Google Shape;146;p10"/>
          <p:cNvGrpSpPr/>
          <p:nvPr/>
        </p:nvGrpSpPr>
        <p:grpSpPr>
          <a:xfrm>
            <a:off x="4726885" y="3116365"/>
            <a:ext cx="617700" cy="808799"/>
            <a:chOff x="2727350" y="3109826"/>
            <a:chExt cx="617700" cy="808799"/>
          </a:xfrm>
        </p:grpSpPr>
        <p:pic>
          <p:nvPicPr>
            <p:cNvPr id="147" name="Google Shape;147;p10"/>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2858942" y="3109826"/>
              <a:ext cx="354518" cy="443098"/>
            </a:xfrm>
            <a:prstGeom prst="rect">
              <a:avLst/>
            </a:prstGeom>
            <a:noFill/>
            <a:ln>
              <a:noFill/>
            </a:ln>
          </p:spPr>
        </p:pic>
        <p:sp>
          <p:nvSpPr>
            <p:cNvPr id="148" name="Google Shape;148;p10"/>
            <p:cNvSpPr txBox="1"/>
            <p:nvPr/>
          </p:nvSpPr>
          <p:spPr>
            <a:xfrm>
              <a:off x="2727350" y="3552925"/>
              <a:ext cx="6177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监控</a:t>
              </a:r>
              <a:endParaRPr lang="zh-CN" altLang="en-US" sz="700" dirty="0"/>
            </a:p>
          </p:txBody>
        </p:sp>
      </p:grpSp>
      <p:grpSp>
        <p:nvGrpSpPr>
          <p:cNvPr id="149" name="Google Shape;149;p10"/>
          <p:cNvGrpSpPr/>
          <p:nvPr/>
        </p:nvGrpSpPr>
        <p:grpSpPr>
          <a:xfrm>
            <a:off x="46595" y="4070050"/>
            <a:ext cx="599100" cy="831125"/>
            <a:chOff x="8479298" y="3022825"/>
            <a:chExt cx="599100" cy="831125"/>
          </a:xfrm>
        </p:grpSpPr>
        <p:sp>
          <p:nvSpPr>
            <p:cNvPr id="150" name="Google Shape;150;p10"/>
            <p:cNvSpPr txBox="1"/>
            <p:nvPr/>
          </p:nvSpPr>
          <p:spPr>
            <a:xfrm>
              <a:off x="8479298" y="3478050"/>
              <a:ext cx="5991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边缘</a:t>
              </a:r>
            </a:p>
          </p:txBody>
        </p:sp>
        <p:pic>
          <p:nvPicPr>
            <p:cNvPr id="151" name="Google Shape;151;p10"/>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8557299" y="3022825"/>
              <a:ext cx="443099" cy="443099"/>
            </a:xfrm>
            <a:prstGeom prst="rect">
              <a:avLst/>
            </a:prstGeom>
            <a:noFill/>
            <a:ln>
              <a:noFill/>
            </a:ln>
          </p:spPr>
        </p:pic>
      </p:grpSp>
      <p:sp>
        <p:nvSpPr>
          <p:cNvPr id="152" name="Google Shape;152;p10"/>
          <p:cNvSpPr txBox="1"/>
          <p:nvPr/>
        </p:nvSpPr>
        <p:spPr>
          <a:xfrm>
            <a:off x="-70100" y="714330"/>
            <a:ext cx="8682600" cy="476100"/>
          </a:xfrm>
          <a:prstGeom prst="rect">
            <a:avLst/>
          </a:prstGeom>
          <a:noFill/>
          <a:ln>
            <a:noFill/>
          </a:ln>
        </p:spPr>
        <p:txBody>
          <a:bodyPr spcFirstLastPara="1" wrap="square" lIns="121900" tIns="121900" rIns="121900" bIns="121900" anchor="t" anchorCtr="0">
            <a:noAutofit/>
          </a:bodyPr>
          <a:lstStyle/>
          <a:p>
            <a:pPr marL="457200" lvl="0" indent="-190500">
              <a:buClr>
                <a:schemeClr val="dk2"/>
              </a:buClr>
              <a:buSzPts val="2000"/>
              <a:buChar char="•"/>
            </a:pPr>
            <a:r>
              <a:rPr lang="zh-CN" altLang="en-US" sz="2000" dirty="0">
                <a:solidFill>
                  <a:schemeClr val="dk2"/>
                </a:solidFill>
                <a:latin typeface="Century Gothic"/>
                <a:ea typeface="Century Gothic"/>
                <a:cs typeface="Century Gothic"/>
                <a:sym typeface="Century Gothic"/>
              </a:rPr>
              <a:t>非盈利机构，隶属</a:t>
            </a:r>
            <a:r>
              <a:rPr lang="en-US" altLang="zh-CN" sz="2000" dirty="0">
                <a:solidFill>
                  <a:schemeClr val="dk2"/>
                </a:solidFill>
                <a:latin typeface="Century Gothic"/>
                <a:ea typeface="Century Gothic"/>
                <a:cs typeface="Century Gothic"/>
                <a:sym typeface="Century Gothic"/>
              </a:rPr>
              <a:t>Linux</a:t>
            </a:r>
            <a:r>
              <a:rPr lang="zh-CN" altLang="en-US" sz="2000" dirty="0">
                <a:solidFill>
                  <a:schemeClr val="dk2"/>
                </a:solidFill>
                <a:latin typeface="Century Gothic"/>
                <a:ea typeface="Century Gothic"/>
                <a:cs typeface="Century Gothic"/>
                <a:sym typeface="Century Gothic"/>
              </a:rPr>
              <a:t>基金会，成立于</a:t>
            </a:r>
            <a:r>
              <a:rPr lang="en-US" altLang="zh-CN" sz="2000" dirty="0">
                <a:solidFill>
                  <a:schemeClr val="dk2"/>
                </a:solidFill>
                <a:latin typeface="Century Gothic"/>
                <a:ea typeface="Century Gothic"/>
                <a:cs typeface="Century Gothic"/>
                <a:sym typeface="Century Gothic"/>
              </a:rPr>
              <a:t>2015</a:t>
            </a:r>
            <a:r>
              <a:rPr lang="zh-CN" altLang="en-US" sz="2000" dirty="0">
                <a:solidFill>
                  <a:schemeClr val="dk2"/>
                </a:solidFill>
                <a:latin typeface="Century Gothic"/>
                <a:ea typeface="Century Gothic"/>
                <a:cs typeface="Century Gothic"/>
                <a:sym typeface="Century Gothic"/>
              </a:rPr>
              <a:t>年</a:t>
            </a:r>
            <a:r>
              <a:rPr lang="en-US" altLang="zh-CN" sz="2000" dirty="0">
                <a:solidFill>
                  <a:schemeClr val="dk2"/>
                </a:solidFill>
                <a:latin typeface="Century Gothic"/>
                <a:ea typeface="Century Gothic"/>
                <a:cs typeface="Century Gothic"/>
                <a:sym typeface="Century Gothic"/>
              </a:rPr>
              <a:t>12</a:t>
            </a:r>
            <a:r>
              <a:rPr lang="zh-CN" altLang="en-US" sz="2000" dirty="0">
                <a:solidFill>
                  <a:schemeClr val="dk2"/>
                </a:solidFill>
                <a:latin typeface="Century Gothic"/>
                <a:ea typeface="Century Gothic"/>
                <a:cs typeface="Century Gothic"/>
                <a:sym typeface="Century Gothic"/>
              </a:rPr>
              <a:t>月份</a:t>
            </a:r>
            <a:endParaRPr lang="zh-CN" altLang="en-US" sz="1200" dirty="0">
              <a:solidFill>
                <a:schemeClr val="dk2"/>
              </a:solidFill>
              <a:latin typeface="Century Gothic"/>
              <a:ea typeface="Century Gothic"/>
              <a:cs typeface="Century Gothic"/>
              <a:sym typeface="Century Gothic"/>
            </a:endParaRPr>
          </a:p>
        </p:txBody>
      </p:sp>
      <p:grpSp>
        <p:nvGrpSpPr>
          <p:cNvPr id="153" name="Google Shape;153;p10"/>
          <p:cNvGrpSpPr/>
          <p:nvPr/>
        </p:nvGrpSpPr>
        <p:grpSpPr>
          <a:xfrm>
            <a:off x="772009" y="3240867"/>
            <a:ext cx="834900" cy="736505"/>
            <a:chOff x="772009" y="3240867"/>
            <a:chExt cx="834900" cy="736505"/>
          </a:xfrm>
        </p:grpSpPr>
        <p:sp>
          <p:nvSpPr>
            <p:cNvPr id="154" name="Google Shape;154;p10"/>
            <p:cNvSpPr txBox="1"/>
            <p:nvPr/>
          </p:nvSpPr>
          <p:spPr>
            <a:xfrm>
              <a:off x="772009" y="3601472"/>
              <a:ext cx="8349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数据包规范</a:t>
              </a:r>
              <a:endParaRPr sz="700" dirty="0">
                <a:solidFill>
                  <a:srgbClr val="606060"/>
                </a:solidFill>
                <a:highlight>
                  <a:srgbClr val="FFFFFF"/>
                </a:highlight>
              </a:endParaRPr>
            </a:p>
          </p:txBody>
        </p:sp>
        <p:pic>
          <p:nvPicPr>
            <p:cNvPr id="155" name="Google Shape;155;p10"/>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960860" y="3240867"/>
              <a:ext cx="457198" cy="330296"/>
            </a:xfrm>
            <a:prstGeom prst="rect">
              <a:avLst/>
            </a:prstGeom>
            <a:noFill/>
            <a:ln>
              <a:noFill/>
            </a:ln>
          </p:spPr>
        </p:pic>
      </p:grpSp>
      <p:grpSp>
        <p:nvGrpSpPr>
          <p:cNvPr id="156" name="Google Shape;239;p22"/>
          <p:cNvGrpSpPr/>
          <p:nvPr/>
        </p:nvGrpSpPr>
        <p:grpSpPr>
          <a:xfrm>
            <a:off x="3651005" y="4018507"/>
            <a:ext cx="666300" cy="886375"/>
            <a:chOff x="8559163" y="4021500"/>
            <a:chExt cx="666300" cy="886375"/>
          </a:xfrm>
        </p:grpSpPr>
        <p:sp>
          <p:nvSpPr>
            <p:cNvPr id="157" name="Google Shape;240;p22"/>
            <p:cNvSpPr txBox="1"/>
            <p:nvPr/>
          </p:nvSpPr>
          <p:spPr>
            <a:xfrm>
              <a:off x="8559163" y="45319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GitOps</a:t>
              </a:r>
              <a:endParaRPr sz="700">
                <a:solidFill>
                  <a:srgbClr val="606060"/>
                </a:solidFill>
                <a:highlight>
                  <a:srgbClr val="FFFFFF"/>
                </a:highlight>
              </a:endParaRPr>
            </a:p>
          </p:txBody>
        </p:sp>
        <p:pic>
          <p:nvPicPr>
            <p:cNvPr id="158" name="Google Shape;241;p22"/>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8743479" y="4021500"/>
              <a:ext cx="297667" cy="475000"/>
            </a:xfrm>
            <a:prstGeom prst="rect">
              <a:avLst/>
            </a:prstGeom>
            <a:noFill/>
            <a:ln>
              <a:noFill/>
            </a:ln>
          </p:spPr>
        </p:pic>
      </p:grpSp>
      <p:grpSp>
        <p:nvGrpSpPr>
          <p:cNvPr id="159" name="Google Shape;93;p10"/>
          <p:cNvGrpSpPr/>
          <p:nvPr/>
        </p:nvGrpSpPr>
        <p:grpSpPr>
          <a:xfrm>
            <a:off x="4793997" y="1718305"/>
            <a:ext cx="617700" cy="871692"/>
            <a:chOff x="5711049" y="2566933"/>
            <a:chExt cx="617700" cy="871692"/>
          </a:xfrm>
        </p:grpSpPr>
        <p:pic>
          <p:nvPicPr>
            <p:cNvPr id="160" name="Google Shape;94;p10"/>
            <p:cNvPicPr preferRelativeResize="0"/>
            <p:nvPr/>
          </p:nvPicPr>
          <p:blipFill>
            <a:blip r:embed="rId37">
              <a:alphaModFix/>
            </a:blip>
            <a:stretch>
              <a:fillRect/>
            </a:stretch>
          </p:blipFill>
          <p:spPr>
            <a:xfrm>
              <a:off x="5711049" y="2566933"/>
              <a:ext cx="617700" cy="548208"/>
            </a:xfrm>
            <a:prstGeom prst="rect">
              <a:avLst/>
            </a:prstGeom>
            <a:noFill/>
            <a:ln>
              <a:noFill/>
            </a:ln>
          </p:spPr>
        </p:pic>
        <p:sp>
          <p:nvSpPr>
            <p:cNvPr id="161" name="Google Shape;95;p10"/>
            <p:cNvSpPr txBox="1"/>
            <p:nvPr/>
          </p:nvSpPr>
          <p:spPr>
            <a:xfrm>
              <a:off x="5722749" y="30729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规范</a:t>
              </a:r>
              <a:endParaRPr lang="zh-CN" altLang="en-US" sz="700" dirty="0"/>
            </a:p>
          </p:txBody>
        </p:sp>
      </p:grpSp>
    </p:spTree>
    <p:extLst>
      <p:ext uri="{BB962C8B-B14F-4D97-AF65-F5344CB8AC3E}">
        <p14:creationId xmlns:p14="http://schemas.microsoft.com/office/powerpoint/2010/main" val="11689789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为什么您应该在CNCF托管您的项目</a:t>
            </a:r>
            <a:endParaRPr/>
          </a:p>
        </p:txBody>
      </p:sp>
      <p:sp>
        <p:nvSpPr>
          <p:cNvPr id="697" name="Google Shape;697;p89"/>
          <p:cNvSpPr txBox="1">
            <a:spLocks noGrp="1"/>
          </p:cNvSpPr>
          <p:nvPr>
            <p:ph type="body" idx="4294967295"/>
          </p:nvPr>
        </p:nvSpPr>
        <p:spPr>
          <a:xfrm>
            <a:off x="8975" y="974225"/>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完全中立的平台，能够增加</a:t>
            </a:r>
            <a:r>
              <a:rPr lang="en-US" sz="1900" dirty="0">
                <a:solidFill>
                  <a:schemeClr val="dk2"/>
                </a:solidFill>
                <a:latin typeface="Century Gothic"/>
                <a:ea typeface="Century Gothic"/>
                <a:cs typeface="Century Gothic"/>
                <a:sym typeface="Century Gothic"/>
              </a:rPr>
              <a:t>贡献</a:t>
            </a:r>
            <a:r>
              <a:rPr lang="zh-CN" altLang="en-US" sz="1900" dirty="0">
                <a:solidFill>
                  <a:schemeClr val="dk2"/>
                </a:solidFill>
                <a:latin typeface="Century Gothic"/>
                <a:ea typeface="Century Gothic"/>
                <a:cs typeface="Century Gothic"/>
                <a:sym typeface="Century Gothic"/>
              </a:rPr>
              <a:t>率</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CNCF技术监督委员会</a:t>
            </a:r>
            <a:r>
              <a:rPr lang="zh-CN" altLang="en-US" sz="1900" dirty="0">
                <a:solidFill>
                  <a:schemeClr val="dk2"/>
                </a:solidFill>
                <a:latin typeface="Century Gothic"/>
                <a:ea typeface="Century Gothic"/>
                <a:cs typeface="Century Gothic"/>
                <a:sym typeface="Century Gothic"/>
              </a:rPr>
              <a:t>给予</a:t>
            </a:r>
            <a:r>
              <a:rPr lang="en-US" sz="1900" dirty="0">
                <a:solidFill>
                  <a:schemeClr val="dk2"/>
                </a:solidFill>
                <a:latin typeface="Century Gothic"/>
                <a:ea typeface="Century Gothic"/>
                <a:cs typeface="Century Gothic"/>
                <a:sym typeface="Century Gothic"/>
              </a:rPr>
              <a:t>的背书</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参与</a:t>
            </a:r>
            <a:r>
              <a:rPr lang="en-US" sz="1900" u="sng" dirty="0">
                <a:solidFill>
                  <a:schemeClr val="dk2"/>
                </a:solidFill>
                <a:latin typeface="Century Gothic"/>
                <a:ea typeface="Century Gothic"/>
                <a:cs typeface="Century Gothic"/>
                <a:sym typeface="Century Gothic"/>
                <a:hlinkClick r:id="rId3"/>
              </a:rPr>
              <a:t>最终用户</a:t>
            </a:r>
            <a:r>
              <a:rPr lang="en-US" sz="1900" dirty="0">
                <a:solidFill>
                  <a:schemeClr val="dk2"/>
                </a:solidFill>
                <a:latin typeface="Century Gothic"/>
                <a:ea typeface="Century Gothic"/>
                <a:cs typeface="Century Gothic"/>
                <a:sym typeface="Century Gothic"/>
              </a:rPr>
              <a:t>和</a:t>
            </a:r>
            <a:r>
              <a:rPr lang="en-US" sz="1900" u="sng" dirty="0">
                <a:solidFill>
                  <a:schemeClr val="dk2"/>
                </a:solidFill>
                <a:latin typeface="Century Gothic"/>
                <a:ea typeface="Century Gothic"/>
                <a:cs typeface="Century Gothic"/>
                <a:sym typeface="Century Gothic"/>
                <a:hlinkClick r:id="rId4"/>
              </a:rPr>
              <a:t>服务供应商</a:t>
            </a:r>
            <a:r>
              <a:rPr lang="en-US" sz="1900" dirty="0">
                <a:solidFill>
                  <a:schemeClr val="dk2"/>
                </a:solidFill>
                <a:latin typeface="Century Gothic"/>
                <a:ea typeface="Century Gothic"/>
                <a:cs typeface="Century Gothic"/>
                <a:sym typeface="Century Gothic"/>
              </a:rPr>
              <a:t>社区</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专</a:t>
            </a:r>
            <a:r>
              <a:rPr lang="en-US" sz="1900" dirty="0">
                <a:solidFill>
                  <a:schemeClr val="dk2"/>
                </a:solidFill>
                <a:latin typeface="Century Gothic"/>
                <a:ea typeface="Century Gothic"/>
                <a:cs typeface="Century Gothic"/>
                <a:sym typeface="Century Gothic"/>
              </a:rPr>
              <a:t>职的媒体和分析师关系团队</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每年有大笔的资金投入到项目</a:t>
            </a:r>
            <a:r>
              <a:rPr lang="zh-CN" altLang="en-US" sz="1900" dirty="0">
                <a:solidFill>
                  <a:schemeClr val="dk2"/>
                </a:solidFill>
                <a:latin typeface="Century Gothic"/>
                <a:ea typeface="Century Gothic"/>
                <a:cs typeface="Century Gothic"/>
                <a:sym typeface="Century Gothic"/>
              </a:rPr>
              <a:t>文件资料</a:t>
            </a:r>
            <a:r>
              <a:rPr lang="en-US" sz="1900" dirty="0">
                <a:solidFill>
                  <a:schemeClr val="dk2"/>
                </a:solidFill>
                <a:latin typeface="Century Gothic"/>
                <a:ea typeface="Century Gothic"/>
                <a:cs typeface="Century Gothic"/>
                <a:sym typeface="Century Gothic"/>
              </a:rPr>
              <a:t>、案例研究及其他</a:t>
            </a:r>
            <a:r>
              <a:rPr lang="zh-CN" altLang="en-US" sz="1900" dirty="0">
                <a:solidFill>
                  <a:schemeClr val="dk2"/>
                </a:solidFill>
                <a:latin typeface="Century Gothic"/>
                <a:ea typeface="Century Gothic"/>
                <a:cs typeface="Century Gothic"/>
                <a:sym typeface="Century Gothic"/>
              </a:rPr>
              <a:t>支持</a:t>
            </a:r>
            <a:r>
              <a:rPr lang="en-US" sz="1900" dirty="0">
                <a:solidFill>
                  <a:schemeClr val="dk2"/>
                </a:solidFill>
                <a:latin typeface="Century Gothic"/>
                <a:ea typeface="Century Gothic"/>
                <a:cs typeface="Century Gothic"/>
                <a:sym typeface="Century Gothic"/>
              </a:rPr>
              <a:t>服务</a:t>
            </a:r>
            <a:endParaRPr dirty="0">
              <a:solidFill>
                <a:schemeClr val="dk2"/>
              </a:solidFill>
              <a:latin typeface="Century Gothic"/>
              <a:ea typeface="Century Gothic"/>
              <a:cs typeface="Century Gothic"/>
              <a:sym typeface="Century Gothic"/>
            </a:endParaRPr>
          </a:p>
        </p:txBody>
      </p:sp>
      <p:sp>
        <p:nvSpPr>
          <p:cNvPr id="698" name="Google Shape;698;p89"/>
          <p:cNvSpPr txBox="1">
            <a:spLocks noGrp="1"/>
          </p:cNvSpPr>
          <p:nvPr>
            <p:ph type="body" idx="4294967295"/>
          </p:nvPr>
        </p:nvSpPr>
        <p:spPr>
          <a:xfrm>
            <a:off x="4589025" y="1031950"/>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公正的平台，维护项目投入者利益，确保项目的独立性</a:t>
            </a:r>
            <a:endParaRPr lang="en-US" altLang="zh-CN"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全职的员工热情的帮助</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世界级活动团队，跟踪在世界各地的KubeCon</a:t>
            </a:r>
            <a:r>
              <a:rPr lang="en-US" sz="1900" dirty="0">
                <a:solidFill>
                  <a:schemeClr val="dk2"/>
                </a:solidFill>
                <a:latin typeface="Century Gothic"/>
                <a:ea typeface="Century Gothic"/>
                <a:cs typeface="Century Gothic"/>
                <a:sym typeface="Century Gothic"/>
              </a:rPr>
              <a:t> + </a:t>
            </a:r>
            <a:r>
              <a:rPr lang="en-US" sz="1900" dirty="0" err="1">
                <a:solidFill>
                  <a:schemeClr val="dk2"/>
                </a:solidFill>
                <a:latin typeface="Century Gothic"/>
                <a:ea typeface="Century Gothic"/>
                <a:cs typeface="Century Gothic"/>
                <a:sym typeface="Century Gothic"/>
              </a:rPr>
              <a:t>CloudNativeCon，并为您的项目定制活动</a:t>
            </a:r>
            <a:endParaRPr sz="1900" dirty="0">
              <a:solidFill>
                <a:schemeClr val="dk2"/>
              </a:solidFill>
              <a:latin typeface="Century Gothic"/>
              <a:ea typeface="Century Gothic"/>
              <a:cs typeface="Century Gothic"/>
              <a:sym typeface="Century Gothic"/>
            </a:endParaRPr>
          </a:p>
          <a:p>
            <a:pPr marL="457200" lvl="0" indent="-349250">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全球</a:t>
            </a:r>
            <a:r>
              <a:rPr lang="en-US" altLang="zh-CN" sz="1900" u="sng" dirty="0">
                <a:solidFill>
                  <a:schemeClr val="dk2"/>
                </a:solidFill>
                <a:latin typeface="Century Gothic"/>
                <a:ea typeface="Century Gothic"/>
                <a:cs typeface="Century Gothic"/>
                <a:sym typeface="Century Gothic"/>
                <a:hlinkClick r:id="rId5"/>
              </a:rPr>
              <a:t> meetup</a:t>
            </a:r>
            <a:r>
              <a:rPr lang="zh-CN" altLang="en-US" sz="1900" dirty="0">
                <a:solidFill>
                  <a:schemeClr val="dk2"/>
                </a:solidFill>
                <a:latin typeface="Century Gothic"/>
                <a:ea typeface="Century Gothic"/>
                <a:cs typeface="Century Gothic"/>
                <a:sym typeface="Century Gothic"/>
              </a:rPr>
              <a:t>小</a:t>
            </a:r>
            <a:r>
              <a:rPr lang="en-US" sz="1900" dirty="0">
                <a:solidFill>
                  <a:schemeClr val="dk2"/>
                </a:solidFill>
                <a:latin typeface="Century Gothic"/>
                <a:ea typeface="Century Gothic"/>
                <a:cs typeface="Century Gothic"/>
                <a:sym typeface="Century Gothic"/>
              </a:rPr>
              <a:t>组</a:t>
            </a:r>
            <a:r>
              <a:rPr lang="zh-CN" altLang="en-US" sz="1900" dirty="0">
                <a:solidFill>
                  <a:schemeClr val="dk2"/>
                </a:solidFill>
                <a:latin typeface="Century Gothic"/>
                <a:ea typeface="Century Gothic"/>
                <a:cs typeface="Century Gothic"/>
                <a:sym typeface="Century Gothic"/>
              </a:rPr>
              <a:t>安排各种</a:t>
            </a:r>
            <a:endParaRPr sz="1900" dirty="0">
              <a:solidFill>
                <a:schemeClr val="dk2"/>
              </a:solidFill>
              <a:latin typeface="Century Gothic"/>
              <a:ea typeface="Century Gothic"/>
              <a:cs typeface="Century Gothic"/>
              <a:sym typeface="Century Gothic"/>
            </a:endParaRPr>
          </a:p>
          <a:p>
            <a:pPr marL="457200" lvl="0" indent="-349250">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hlinkClick r:id="rId6"/>
              </a:rPr>
              <a:t>为</a:t>
            </a:r>
            <a:r>
              <a:rPr lang="en-US" altLang="zh-CN" sz="1900" u="sng" dirty="0">
                <a:solidFill>
                  <a:schemeClr val="dk2"/>
                </a:solidFill>
                <a:latin typeface="Century Gothic"/>
                <a:ea typeface="Century Gothic"/>
                <a:cs typeface="Century Gothic"/>
                <a:sym typeface="Century Gothic"/>
                <a:hlinkClick r:id="rId6"/>
              </a:rPr>
              <a:t>CI </a:t>
            </a:r>
            <a:r>
              <a:rPr lang="en-US" sz="1900" dirty="0">
                <a:solidFill>
                  <a:schemeClr val="dk2"/>
                </a:solidFill>
                <a:latin typeface="Century Gothic"/>
                <a:ea typeface="Century Gothic"/>
                <a:cs typeface="Century Gothic"/>
                <a:sym typeface="Century Gothic"/>
              </a:rPr>
              <a:t>和</a:t>
            </a:r>
            <a:r>
              <a:rPr lang="zh-CN" altLang="en-US" sz="1900" u="sng" dirty="0">
                <a:solidFill>
                  <a:schemeClr val="accent5">
                    <a:lumMod val="75000"/>
                  </a:schemeClr>
                </a:solidFill>
                <a:latin typeface="Century Gothic"/>
                <a:ea typeface="Century Gothic"/>
                <a:cs typeface="Century Gothic"/>
                <a:sym typeface="Century Gothic"/>
                <a:hlinkClick r:id="rId7"/>
              </a:rPr>
              <a:t>规模</a:t>
            </a:r>
            <a:r>
              <a:rPr lang="en-US" sz="1900" dirty="0">
                <a:solidFill>
                  <a:schemeClr val="dk2"/>
                </a:solidFill>
                <a:latin typeface="Century Gothic"/>
                <a:ea typeface="Century Gothic"/>
                <a:cs typeface="Century Gothic"/>
                <a:sym typeface="Century Gothic"/>
              </a:rPr>
              <a:t>测试</a:t>
            </a:r>
            <a:r>
              <a:rPr lang="zh-CN" altLang="en-US" sz="1900" dirty="0">
                <a:solidFill>
                  <a:schemeClr val="dk2"/>
                </a:solidFill>
                <a:latin typeface="Century Gothic"/>
                <a:ea typeface="Century Gothic"/>
                <a:cs typeface="Century Gothic"/>
                <a:sym typeface="Century Gothic"/>
              </a:rPr>
              <a:t>提供云资源</a:t>
            </a:r>
            <a:endParaRPr sz="1900" dirty="0">
              <a:solidFill>
                <a:schemeClr val="dk2"/>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6122465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cxnSp>
        <p:nvCxnSpPr>
          <p:cNvPr id="1626" name="Google Shape;1626;p127"/>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627" name="Google Shape;1627;p127"/>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28" name="Google Shape;1628;p127"/>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1629" name="Google Shape;1629;p127"/>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1630" name="Google Shape;1630;p127"/>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1" name="Google Shape;1631;p127"/>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1632" name="Google Shape;1632;p12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a:t>从虚拟化到</a:t>
            </a:r>
            <a:r>
              <a:rPr lang="en-US" i="0" u="none" strike="noStrike" cap="none" dirty="0"/>
              <a:t>云原生</a:t>
            </a:r>
            <a:endParaRPr i="0" u="none" strike="noStrike" cap="none" dirty="0"/>
          </a:p>
        </p:txBody>
      </p:sp>
      <p:sp>
        <p:nvSpPr>
          <p:cNvPr id="1633" name="Google Shape;1633;p127"/>
          <p:cNvSpPr txBox="1">
            <a:spLocks noGrp="1"/>
          </p:cNvSpPr>
          <p:nvPr>
            <p:ph type="body" idx="4294967295"/>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云原生计算使用开源软件栈：</a:t>
            </a:r>
            <a:endParaRPr sz="1500" i="0"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Century Gothic"/>
              <a:buChar char="–"/>
            </a:pPr>
            <a:r>
              <a:rPr lang="en-US" sz="1500" i="0" u="none" strike="noStrike" cap="none">
                <a:solidFill>
                  <a:schemeClr val="dk2"/>
                </a:solidFill>
                <a:latin typeface="Century Gothic"/>
                <a:ea typeface="Century Gothic"/>
                <a:cs typeface="Century Gothic"/>
                <a:sym typeface="Century Gothic"/>
              </a:rPr>
              <a:t>细分应用程序为</a:t>
            </a:r>
            <a:r>
              <a:rPr lang="en-US" sz="1500" i="1" u="none" strike="noStrike" cap="none">
                <a:solidFill>
                  <a:schemeClr val="dk2"/>
                </a:solidFill>
                <a:latin typeface="Century Gothic"/>
                <a:ea typeface="Century Gothic"/>
                <a:cs typeface="Century Gothic"/>
                <a:sym typeface="Century Gothic"/>
              </a:rPr>
              <a:t>微服务</a:t>
            </a:r>
            <a:r>
              <a:rPr lang="en-US" sz="1500" i="0" u="none" strike="noStrike" cap="none">
                <a:solidFill>
                  <a:schemeClr val="dk2"/>
                </a:solidFill>
                <a:latin typeface="Century Gothic"/>
                <a:ea typeface="Century Gothic"/>
                <a:cs typeface="Century Gothic"/>
                <a:sym typeface="Century Gothic"/>
              </a:rPr>
              <a:t>，</a:t>
            </a:r>
            <a:endParaRPr>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包装每个部分进自己的</a:t>
            </a:r>
            <a:r>
              <a:rPr lang="en-US" sz="1500" i="1" u="none" strike="noStrike" cap="none">
                <a:solidFill>
                  <a:schemeClr val="dk2"/>
                </a:solidFill>
                <a:latin typeface="Century Gothic"/>
                <a:ea typeface="Century Gothic"/>
                <a:cs typeface="Century Gothic"/>
                <a:sym typeface="Century Gothic"/>
              </a:rPr>
              <a:t>容器</a:t>
            </a:r>
            <a:endParaRPr sz="1500" i="1"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和动态地</a:t>
            </a:r>
            <a:r>
              <a:rPr lang="en-US" sz="1500" i="1" u="none" strike="noStrike" cap="none">
                <a:solidFill>
                  <a:schemeClr val="dk2"/>
                </a:solidFill>
                <a:latin typeface="Century Gothic"/>
                <a:ea typeface="Century Gothic"/>
                <a:cs typeface="Century Gothic"/>
                <a:sym typeface="Century Gothic"/>
              </a:rPr>
              <a:t>编排</a:t>
            </a:r>
            <a:r>
              <a:rPr lang="en-US" sz="1500" i="0" u="none" strike="noStrike" cap="none">
                <a:solidFill>
                  <a:schemeClr val="dk2"/>
                </a:solidFill>
                <a:latin typeface="Century Gothic"/>
                <a:ea typeface="Century Gothic"/>
                <a:cs typeface="Century Gothic"/>
                <a:sym typeface="Century Gothic"/>
              </a:rPr>
              <a:t>这些容器以优化资源利用</a:t>
            </a:r>
            <a:endParaRPr>
              <a:solidFill>
                <a:schemeClr val="dk2"/>
              </a:solidFill>
              <a:latin typeface="Century Gothic"/>
              <a:ea typeface="Century Gothic"/>
              <a:cs typeface="Century Gothic"/>
              <a:sym typeface="Century Gothic"/>
            </a:endParaRPr>
          </a:p>
        </p:txBody>
      </p:sp>
      <p:cxnSp>
        <p:nvCxnSpPr>
          <p:cNvPr id="1634" name="Google Shape;1634;p127"/>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635" name="Google Shape;1635;p127"/>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636" name="Google Shape;1636;p127"/>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7" name="Google Shape;1637;p127"/>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638" name="Google Shape;1638;p127"/>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639" name="Google Shape;1639;p127"/>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0" name="Google Shape;1640;p127"/>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1" name="Google Shape;1641;p127"/>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642" name="Google Shape;1642;p127"/>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3" name="Google Shape;1643;p127"/>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4" name="Google Shape;1644;p127"/>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5" name="Google Shape;1645;p127"/>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646" name="Google Shape;1646;p127"/>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647" name="Google Shape;1647;p127"/>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648" name="Google Shape;1648;p127"/>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9" name="Google Shape;1649;p127"/>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1650" name="Google Shape;1650;p127"/>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1" name="Google Shape;1651;p127"/>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2" name="Google Shape;1652;p127"/>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3" name="Google Shape;1653;p127"/>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4" name="Google Shape;1654;p127"/>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5" name="Google Shape;1655;p127"/>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6" name="Google Shape;1656;p127"/>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7" name="Google Shape;1657;p127"/>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8" name="Google Shape;1658;p127"/>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59" name="Google Shape;1659;p127"/>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60" name="Google Shape;1660;p127"/>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61" name="Google Shape;1661;p127"/>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62" name="Google Shape;1662;p127"/>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63" name="Google Shape;1663;p127"/>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64" name="Google Shape;1664;p127"/>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65" name="Google Shape;1665;p127"/>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66" name="Google Shape;1666;p127"/>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1667" name="Google Shape;1667;p127"/>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1668" name="Google Shape;1668;p127"/>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1669" name="Google Shape;1669;p127"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1670" name="Google Shape;1670;p127"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1672" name="Google Shape;1672;p127"/>
          <p:cNvPicPr preferRelativeResize="0"/>
          <p:nvPr/>
        </p:nvPicPr>
        <p:blipFill rotWithShape="1">
          <a:blip r:embed="rId6">
            <a:alphaModFix/>
          </a:blip>
          <a:srcRect/>
          <a:stretch/>
        </p:blipFill>
        <p:spPr>
          <a:xfrm>
            <a:off x="3350539" y="4160785"/>
            <a:ext cx="1200900" cy="507000"/>
          </a:xfrm>
          <a:prstGeom prst="rect">
            <a:avLst/>
          </a:prstGeom>
          <a:noFill/>
          <a:ln>
            <a:noFill/>
          </a:ln>
        </p:spPr>
      </p:pic>
      <p:pic>
        <p:nvPicPr>
          <p:cNvPr id="1673" name="Google Shape;1673;p127"/>
          <p:cNvPicPr preferRelativeResize="0"/>
          <p:nvPr/>
        </p:nvPicPr>
        <p:blipFill rotWithShape="1">
          <a:blip r:embed="rId7">
            <a:alphaModFix/>
          </a:blip>
          <a:srcRect/>
          <a:stretch/>
        </p:blipFill>
        <p:spPr>
          <a:xfrm>
            <a:off x="1403686" y="4287030"/>
            <a:ext cx="1082700" cy="252000"/>
          </a:xfrm>
          <a:prstGeom prst="rect">
            <a:avLst/>
          </a:prstGeom>
          <a:noFill/>
          <a:ln>
            <a:noFill/>
          </a:ln>
        </p:spPr>
      </p:pic>
      <p:pic>
        <p:nvPicPr>
          <p:cNvPr id="1674" name="Google Shape;1674;p127"/>
          <p:cNvPicPr preferRelativeResize="0"/>
          <p:nvPr/>
        </p:nvPicPr>
        <p:blipFill rotWithShape="1">
          <a:blip r:embed="rId8">
            <a:alphaModFix/>
          </a:blip>
          <a:srcRect/>
          <a:stretch/>
        </p:blipFill>
        <p:spPr>
          <a:xfrm>
            <a:off x="459923" y="4217353"/>
            <a:ext cx="955200" cy="413400"/>
          </a:xfrm>
          <a:prstGeom prst="rect">
            <a:avLst/>
          </a:prstGeom>
          <a:noFill/>
          <a:ln>
            <a:noFill/>
          </a:ln>
        </p:spPr>
      </p:pic>
      <p:sp>
        <p:nvSpPr>
          <p:cNvPr id="1675" name="Google Shape;1675;p127"/>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76" name="Google Shape;1676;p127"/>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1677" name="Google Shape;1677;p127"/>
          <p:cNvPicPr preferRelativeResize="0"/>
          <p:nvPr/>
        </p:nvPicPr>
        <p:blipFill>
          <a:blip r:embed="rId10">
            <a:alphaModFix/>
          </a:blip>
          <a:stretch>
            <a:fillRect/>
          </a:stretch>
        </p:blipFill>
        <p:spPr>
          <a:xfrm>
            <a:off x="668350" y="1764450"/>
            <a:ext cx="2738254" cy="743325"/>
          </a:xfrm>
          <a:prstGeom prst="rect">
            <a:avLst/>
          </a:prstGeom>
          <a:noFill/>
          <a:ln>
            <a:noFill/>
          </a:ln>
        </p:spPr>
      </p:pic>
      <p:pic>
        <p:nvPicPr>
          <p:cNvPr id="1678" name="Google Shape;1678;p127"/>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79" name="Google Shape;1679;p127" descr="logo_AWS.png"/>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pic>
        <p:nvPicPr>
          <p:cNvPr id="56" name="Google Shape;1707;p74"/>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6651874" y="4173476"/>
            <a:ext cx="626100" cy="509436"/>
          </a:xfrm>
          <a:prstGeom prst="rect">
            <a:avLst/>
          </a:prstGeom>
          <a:noFill/>
          <a:ln>
            <a:noFill/>
          </a:ln>
        </p:spPr>
      </p:pic>
    </p:spTree>
    <p:extLst>
      <p:ext uri="{BB962C8B-B14F-4D97-AF65-F5344CB8AC3E}">
        <p14:creationId xmlns:p14="http://schemas.microsoft.com/office/powerpoint/2010/main" val="1598122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zh-CN" altLang="en-US" dirty="0"/>
              <a:t>云原生计算基金会</a:t>
            </a:r>
            <a:endParaRPr dirty="0"/>
          </a:p>
        </p:txBody>
      </p:sp>
      <p:sp>
        <p:nvSpPr>
          <p:cNvPr id="247" name="Google Shape;247;p23"/>
          <p:cNvSpPr txBox="1"/>
          <p:nvPr/>
        </p:nvSpPr>
        <p:spPr>
          <a:xfrm>
            <a:off x="134700" y="848700"/>
            <a:ext cx="8874600" cy="228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lvl="0" algn="ctr"/>
            <a:r>
              <a:rPr lang="zh-CN" altLang="en-US" sz="1300" b="1" dirty="0">
                <a:latin typeface="Century Gothic"/>
                <a:ea typeface="Century Gothic"/>
                <a:cs typeface="Century Gothic"/>
                <a:sym typeface="Century Gothic"/>
              </a:rPr>
              <a:t>砂箱项目</a:t>
            </a:r>
          </a:p>
        </p:txBody>
      </p:sp>
      <p:pic>
        <p:nvPicPr>
          <p:cNvPr id="248" name="Google Shape;248;p23"/>
          <p:cNvPicPr preferRelativeResize="0"/>
          <p:nvPr/>
        </p:nvPicPr>
        <p:blipFill>
          <a:blip r:embed="rId3">
            <a:alphaModFix/>
          </a:blip>
          <a:stretch>
            <a:fillRect/>
          </a:stretch>
        </p:blipFill>
        <p:spPr>
          <a:xfrm>
            <a:off x="0" y="1374993"/>
            <a:ext cx="9144000" cy="3126765"/>
          </a:xfrm>
          <a:prstGeom prst="rect">
            <a:avLst/>
          </a:prstGeom>
          <a:noFill/>
          <a:ln>
            <a:noFill/>
          </a:ln>
        </p:spPr>
      </p:pic>
      <p:sp>
        <p:nvSpPr>
          <p:cNvPr id="249" name="Google Shape;249;p23"/>
          <p:cNvSpPr txBox="1"/>
          <p:nvPr/>
        </p:nvSpPr>
        <p:spPr>
          <a:xfrm>
            <a:off x="3185375" y="4707825"/>
            <a:ext cx="243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12"/>
          <p:cNvPicPr preferRelativeResize="0"/>
          <p:nvPr/>
        </p:nvPicPr>
        <p:blipFill rotWithShape="1">
          <a:blip r:embed="rId3">
            <a:alphaModFix/>
          </a:blip>
          <a:srcRect/>
          <a:stretch/>
        </p:blipFill>
        <p:spPr>
          <a:xfrm>
            <a:off x="6700250" y="1446038"/>
            <a:ext cx="1721199" cy="2556225"/>
          </a:xfrm>
          <a:prstGeom prst="rect">
            <a:avLst/>
          </a:prstGeom>
          <a:noFill/>
          <a:ln>
            <a:noFill/>
          </a:ln>
        </p:spPr>
      </p:pic>
      <p:grpSp>
        <p:nvGrpSpPr>
          <p:cNvPr id="275" name="Google Shape;275;p12"/>
          <p:cNvGrpSpPr/>
          <p:nvPr/>
        </p:nvGrpSpPr>
        <p:grpSpPr>
          <a:xfrm>
            <a:off x="767627" y="1580484"/>
            <a:ext cx="5240982" cy="2287331"/>
            <a:chOff x="767627" y="1435299"/>
            <a:chExt cx="5240982" cy="2287331"/>
          </a:xfrm>
        </p:grpSpPr>
        <p:grpSp>
          <p:nvGrpSpPr>
            <p:cNvPr id="276" name="Google Shape;276;p12"/>
            <p:cNvGrpSpPr/>
            <p:nvPr/>
          </p:nvGrpSpPr>
          <p:grpSpPr>
            <a:xfrm>
              <a:off x="3013776" y="1662137"/>
              <a:ext cx="2947188" cy="1321421"/>
              <a:chOff x="4236269" y="713706"/>
              <a:chExt cx="3285239" cy="1753245"/>
            </a:xfrm>
          </p:grpSpPr>
          <p:sp>
            <p:nvSpPr>
              <p:cNvPr id="277" name="Google Shape;277;p12"/>
              <p:cNvSpPr/>
              <p:nvPr/>
            </p:nvSpPr>
            <p:spPr>
              <a:xfrm>
                <a:off x="5493245" y="714588"/>
                <a:ext cx="472469" cy="1752361"/>
              </a:xfrm>
              <a:custGeom>
                <a:avLst/>
                <a:gdLst/>
                <a:ahLst/>
                <a:cxnLst/>
                <a:rect l="l" t="t" r="r" b="b"/>
                <a:pathLst>
                  <a:path w="819" h="3041" extrusionOk="0">
                    <a:moveTo>
                      <a:pt x="819" y="1524"/>
                    </a:moveTo>
                    <a:cubicBezTo>
                      <a:pt x="819" y="2008"/>
                      <a:pt x="817" y="2557"/>
                      <a:pt x="818" y="3041"/>
                    </a:cubicBezTo>
                    <a:cubicBezTo>
                      <a:pt x="663" y="3041"/>
                      <a:pt x="231" y="3039"/>
                      <a:pt x="0" y="3041"/>
                    </a:cubicBezTo>
                    <a:cubicBezTo>
                      <a:pt x="0" y="2903"/>
                      <a:pt x="0" y="1499"/>
                      <a:pt x="0" y="1485"/>
                    </a:cubicBezTo>
                    <a:cubicBezTo>
                      <a:pt x="0" y="1473"/>
                      <a:pt x="191" y="1245"/>
                      <a:pt x="254" y="852"/>
                    </a:cubicBezTo>
                    <a:cubicBezTo>
                      <a:pt x="316" y="609"/>
                      <a:pt x="397" y="374"/>
                      <a:pt x="554" y="173"/>
                    </a:cubicBezTo>
                    <a:cubicBezTo>
                      <a:pt x="607" y="107"/>
                      <a:pt x="725" y="17"/>
                      <a:pt x="818" y="0"/>
                    </a:cubicBezTo>
                    <a:cubicBezTo>
                      <a:pt x="819" y="490"/>
                      <a:pt x="819" y="1034"/>
                      <a:pt x="819" y="1524"/>
                    </a:cubicBezTo>
                    <a:close/>
                  </a:path>
                </a:pathLst>
              </a:custGeom>
              <a:solidFill>
                <a:srgbClr val="75206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8" name="Google Shape;278;p12"/>
              <p:cNvSpPr/>
              <p:nvPr/>
            </p:nvSpPr>
            <p:spPr>
              <a:xfrm>
                <a:off x="6684111" y="1731804"/>
                <a:ext cx="837397" cy="735146"/>
              </a:xfrm>
              <a:custGeom>
                <a:avLst/>
                <a:gdLst/>
                <a:ahLst/>
                <a:cxnLst/>
                <a:rect l="l" t="t" r="r" b="b"/>
                <a:pathLst>
                  <a:path w="1451" h="1275" extrusionOk="0">
                    <a:moveTo>
                      <a:pt x="0" y="0"/>
                    </a:moveTo>
                    <a:cubicBezTo>
                      <a:pt x="0" y="1275"/>
                      <a:pt x="0" y="1275"/>
                      <a:pt x="0" y="1275"/>
                    </a:cubicBezTo>
                    <a:cubicBezTo>
                      <a:pt x="1451" y="1275"/>
                      <a:pt x="1451" y="1275"/>
                      <a:pt x="1451" y="1275"/>
                    </a:cubicBezTo>
                    <a:cubicBezTo>
                      <a:pt x="1451" y="1238"/>
                      <a:pt x="1451" y="1238"/>
                      <a:pt x="1451" y="1238"/>
                    </a:cubicBezTo>
                    <a:cubicBezTo>
                      <a:pt x="1451" y="1238"/>
                      <a:pt x="685" y="1137"/>
                      <a:pt x="0" y="0"/>
                    </a:cubicBezTo>
                    <a:close/>
                  </a:path>
                </a:pathLst>
              </a:custGeom>
              <a:solidFill>
                <a:srgbClr val="2D295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9" name="Google Shape;279;p12"/>
              <p:cNvSpPr/>
              <p:nvPr/>
            </p:nvSpPr>
            <p:spPr>
              <a:xfrm>
                <a:off x="4236269" y="2340900"/>
                <a:ext cx="391374" cy="126050"/>
              </a:xfrm>
              <a:custGeom>
                <a:avLst/>
                <a:gdLst/>
                <a:ahLst/>
                <a:cxnLst/>
                <a:rect l="l" t="t" r="r" b="b"/>
                <a:pathLst>
                  <a:path w="678" h="219" extrusionOk="0">
                    <a:moveTo>
                      <a:pt x="678" y="219"/>
                    </a:moveTo>
                    <a:cubicBezTo>
                      <a:pt x="0" y="219"/>
                      <a:pt x="0" y="219"/>
                      <a:pt x="0" y="219"/>
                    </a:cubicBezTo>
                    <a:cubicBezTo>
                      <a:pt x="0" y="175"/>
                      <a:pt x="0" y="175"/>
                      <a:pt x="0" y="175"/>
                    </a:cubicBezTo>
                    <a:cubicBezTo>
                      <a:pt x="0" y="175"/>
                      <a:pt x="258" y="169"/>
                      <a:pt x="678" y="0"/>
                    </a:cubicBezTo>
                    <a:lnTo>
                      <a:pt x="678" y="219"/>
                    </a:lnTo>
                    <a:close/>
                  </a:path>
                </a:pathLst>
              </a:custGeom>
              <a:solidFill>
                <a:srgbClr val="D1186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0" name="Google Shape;280;p12"/>
              <p:cNvSpPr/>
              <p:nvPr/>
            </p:nvSpPr>
            <p:spPr>
              <a:xfrm>
                <a:off x="4718433" y="1804966"/>
                <a:ext cx="438972" cy="661985"/>
              </a:xfrm>
              <a:custGeom>
                <a:avLst/>
                <a:gdLst/>
                <a:ahLst/>
                <a:cxnLst/>
                <a:rect l="l" t="t" r="r" b="b"/>
                <a:pathLst>
                  <a:path w="760" h="1149" extrusionOk="0">
                    <a:moveTo>
                      <a:pt x="0" y="1149"/>
                    </a:moveTo>
                    <a:cubicBezTo>
                      <a:pt x="760" y="1149"/>
                      <a:pt x="760" y="1149"/>
                      <a:pt x="760" y="1149"/>
                    </a:cubicBezTo>
                    <a:cubicBezTo>
                      <a:pt x="760" y="0"/>
                      <a:pt x="760" y="0"/>
                      <a:pt x="760" y="0"/>
                    </a:cubicBezTo>
                    <a:cubicBezTo>
                      <a:pt x="760" y="0"/>
                      <a:pt x="453" y="727"/>
                      <a:pt x="0" y="879"/>
                    </a:cubicBezTo>
                    <a:lnTo>
                      <a:pt x="0" y="1149"/>
                    </a:lnTo>
                    <a:close/>
                  </a:path>
                </a:pathLst>
              </a:custGeom>
              <a:solidFill>
                <a:srgbClr val="9F1B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1" name="Google Shape;281;p12"/>
              <p:cNvSpPr/>
              <p:nvPr/>
            </p:nvSpPr>
            <p:spPr>
              <a:xfrm>
                <a:off x="6069726" y="713706"/>
                <a:ext cx="517422" cy="1753241"/>
              </a:xfrm>
              <a:custGeom>
                <a:avLst/>
                <a:gdLst/>
                <a:ahLst/>
                <a:cxnLst/>
                <a:rect l="l" t="t" r="r" b="b"/>
                <a:pathLst>
                  <a:path w="895" h="3042" extrusionOk="0">
                    <a:moveTo>
                      <a:pt x="876" y="1642"/>
                    </a:moveTo>
                    <a:cubicBezTo>
                      <a:pt x="873" y="1633"/>
                      <a:pt x="869" y="1625"/>
                      <a:pt x="864" y="1617"/>
                    </a:cubicBezTo>
                    <a:cubicBezTo>
                      <a:pt x="849" y="1592"/>
                      <a:pt x="835" y="1566"/>
                      <a:pt x="821" y="1541"/>
                    </a:cubicBezTo>
                    <a:cubicBezTo>
                      <a:pt x="742" y="1395"/>
                      <a:pt x="678" y="1243"/>
                      <a:pt x="634" y="1083"/>
                    </a:cubicBezTo>
                    <a:cubicBezTo>
                      <a:pt x="568" y="837"/>
                      <a:pt x="490" y="596"/>
                      <a:pt x="365" y="373"/>
                    </a:cubicBezTo>
                    <a:cubicBezTo>
                      <a:pt x="285" y="231"/>
                      <a:pt x="198" y="99"/>
                      <a:pt x="49" y="17"/>
                    </a:cubicBezTo>
                    <a:cubicBezTo>
                      <a:pt x="32" y="7"/>
                      <a:pt x="3" y="1"/>
                      <a:pt x="1" y="0"/>
                    </a:cubicBezTo>
                    <a:cubicBezTo>
                      <a:pt x="0" y="490"/>
                      <a:pt x="0" y="1034"/>
                      <a:pt x="0" y="1524"/>
                    </a:cubicBezTo>
                    <a:cubicBezTo>
                      <a:pt x="0" y="1797"/>
                      <a:pt x="1" y="2090"/>
                      <a:pt x="1" y="2380"/>
                    </a:cubicBezTo>
                    <a:cubicBezTo>
                      <a:pt x="1" y="2583"/>
                      <a:pt x="1" y="2786"/>
                      <a:pt x="0" y="2988"/>
                    </a:cubicBezTo>
                    <a:cubicBezTo>
                      <a:pt x="0" y="2993"/>
                      <a:pt x="1" y="2997"/>
                      <a:pt x="1" y="3001"/>
                    </a:cubicBezTo>
                    <a:cubicBezTo>
                      <a:pt x="1" y="3014"/>
                      <a:pt x="1" y="3028"/>
                      <a:pt x="1" y="3042"/>
                    </a:cubicBezTo>
                    <a:cubicBezTo>
                      <a:pt x="171" y="3042"/>
                      <a:pt x="642" y="3040"/>
                      <a:pt x="895" y="3042"/>
                    </a:cubicBezTo>
                    <a:cubicBezTo>
                      <a:pt x="895" y="2904"/>
                      <a:pt x="895" y="1690"/>
                      <a:pt x="895" y="1676"/>
                    </a:cubicBezTo>
                    <a:cubicBezTo>
                      <a:pt x="895" y="1673"/>
                      <a:pt x="888" y="1662"/>
                      <a:pt x="876" y="1642"/>
                    </a:cubicBezTo>
                    <a:close/>
                  </a:path>
                </a:pathLst>
              </a:custGeom>
              <a:solidFill>
                <a:srgbClr val="49266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282" name="Google Shape;282;p12"/>
            <p:cNvSpPr txBox="1"/>
            <p:nvPr/>
          </p:nvSpPr>
          <p:spPr>
            <a:xfrm>
              <a:off x="2366019" y="2439900"/>
              <a:ext cx="1186500" cy="280500"/>
            </a:xfrm>
            <a:prstGeom prst="rect">
              <a:avLst/>
            </a:prstGeom>
            <a:noFill/>
            <a:ln>
              <a:noFill/>
            </a:ln>
          </p:spPr>
          <p:txBody>
            <a:bodyPr spcFirstLastPara="1" wrap="square" lIns="0" tIns="34275" rIns="68575" bIns="34275" anchor="ctr" anchorCtr="0">
              <a:noAutofit/>
            </a:bodyPr>
            <a:lstStyle/>
            <a:p>
              <a:pPr marL="177800" lvl="0" indent="-38100" algn="ctr">
                <a:buSzPts val="900"/>
              </a:pPr>
              <a:r>
                <a:rPr lang="zh-CN" altLang="en-US" sz="800" b="1" dirty="0">
                  <a:solidFill>
                    <a:srgbClr val="D1186B"/>
                  </a:solidFill>
                  <a:latin typeface="Century Gothic"/>
                  <a:ea typeface="Century Gothic"/>
                  <a:cs typeface="Century Gothic"/>
                  <a:sym typeface="Century Gothic"/>
                </a:rPr>
                <a:t>创新者</a:t>
              </a:r>
            </a:p>
            <a:p>
              <a:pPr marL="177800" lvl="0" indent="-38100" algn="ctr">
                <a:buSzPts val="900"/>
              </a:pPr>
              <a:r>
                <a:rPr lang="zh-CN" altLang="en-US" sz="800" dirty="0">
                  <a:solidFill>
                    <a:srgbClr val="D1186B"/>
                  </a:solidFill>
                  <a:latin typeface="Century Gothic"/>
                  <a:ea typeface="Century Gothic"/>
                  <a:cs typeface="Century Gothic"/>
                  <a:sym typeface="Century Gothic"/>
                </a:rPr>
                <a:t>“技术人员</a:t>
              </a:r>
            </a:p>
          </p:txBody>
        </p:sp>
        <p:sp>
          <p:nvSpPr>
            <p:cNvPr id="283" name="Google Shape;283;p12"/>
            <p:cNvSpPr/>
            <p:nvPr/>
          </p:nvSpPr>
          <p:spPr>
            <a:xfrm>
              <a:off x="3890964" y="3250130"/>
              <a:ext cx="1193100" cy="472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752064"/>
                  </a:solidFill>
                  <a:latin typeface="Century Gothic"/>
                  <a:ea typeface="Century Gothic"/>
                  <a:cs typeface="Century Gothic"/>
                  <a:sym typeface="Century Gothic"/>
                </a:rPr>
                <a:t>早期大众</a:t>
              </a:r>
            </a:p>
            <a:p>
              <a:pPr lvl="0" algn="ctr"/>
              <a:r>
                <a:rPr lang="zh-CN" altLang="en-US" sz="800" dirty="0">
                  <a:solidFill>
                    <a:srgbClr val="752064"/>
                  </a:solidFill>
                  <a:latin typeface="Century Gothic"/>
                  <a:ea typeface="Century Gothic"/>
                  <a:cs typeface="Century Gothic"/>
                  <a:sym typeface="Century Gothic"/>
                </a:rPr>
                <a:t>“实用主义者”</a:t>
              </a:r>
            </a:p>
            <a:p>
              <a:pPr marL="0" marR="0" lvl="0" indent="0" algn="ctr" rtl="0">
                <a:lnSpc>
                  <a:spcPct val="100000"/>
                </a:lnSpc>
                <a:spcBef>
                  <a:spcPts val="0"/>
                </a:spcBef>
                <a:spcAft>
                  <a:spcPts val="0"/>
                </a:spcAft>
                <a:buNone/>
              </a:pPr>
              <a:r>
                <a:rPr lang="en-US" sz="800" i="0" u="none" strike="noStrike" cap="none" dirty="0">
                  <a:solidFill>
                    <a:srgbClr val="752064"/>
                  </a:solidFill>
                  <a:latin typeface="Century Gothic"/>
                  <a:ea typeface="Century Gothic"/>
                  <a:cs typeface="Century Gothic"/>
                  <a:sym typeface="Century Gothic"/>
                </a:rPr>
                <a:t>”</a:t>
              </a:r>
              <a:endParaRPr sz="800" dirty="0">
                <a:solidFill>
                  <a:srgbClr val="752064"/>
                </a:solidFill>
                <a:latin typeface="Century Gothic"/>
                <a:ea typeface="Century Gothic"/>
                <a:cs typeface="Century Gothic"/>
                <a:sym typeface="Century Gothic"/>
              </a:endParaRPr>
            </a:p>
          </p:txBody>
        </p:sp>
        <p:sp>
          <p:nvSpPr>
            <p:cNvPr id="284" name="Google Shape;284;p12"/>
            <p:cNvSpPr/>
            <p:nvPr/>
          </p:nvSpPr>
          <p:spPr>
            <a:xfrm>
              <a:off x="5111609" y="3237922"/>
              <a:ext cx="897000" cy="328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2D295F"/>
                  </a:solidFill>
                  <a:latin typeface="Century Gothic"/>
                  <a:ea typeface="Century Gothic"/>
                  <a:cs typeface="Century Gothic"/>
                  <a:sym typeface="Century Gothic"/>
                </a:rPr>
                <a:t>落后者</a:t>
              </a:r>
            </a:p>
            <a:p>
              <a:pPr lvl="0" algn="ctr"/>
              <a:r>
                <a:rPr lang="zh-CN" altLang="en-US" sz="800" dirty="0">
                  <a:solidFill>
                    <a:srgbClr val="2D295F"/>
                  </a:solidFill>
                  <a:latin typeface="Century Gothic"/>
                  <a:ea typeface="Century Gothic"/>
                  <a:cs typeface="Century Gothic"/>
                  <a:sym typeface="Century Gothic"/>
                </a:rPr>
                <a:t>“怀疑论者”</a:t>
              </a:r>
            </a:p>
          </p:txBody>
        </p:sp>
        <p:sp>
          <p:nvSpPr>
            <p:cNvPr id="285" name="Google Shape;285;p12"/>
            <p:cNvSpPr/>
            <p:nvPr/>
          </p:nvSpPr>
          <p:spPr>
            <a:xfrm>
              <a:off x="3460970" y="1858289"/>
              <a:ext cx="940800" cy="1437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752064"/>
                  </a:solidFill>
                  <a:latin typeface="Century Gothic"/>
                  <a:ea typeface="Century Gothic"/>
                  <a:cs typeface="Century Gothic"/>
                  <a:sym typeface="Century Gothic"/>
                </a:rPr>
                <a:t>“鸿沟”</a:t>
              </a:r>
              <a:endParaRPr lang="zh-CN" altLang="en-US" sz="800" dirty="0">
                <a:solidFill>
                  <a:srgbClr val="752064"/>
                </a:solidFill>
                <a:latin typeface="Century Gothic"/>
                <a:ea typeface="Century Gothic"/>
                <a:cs typeface="Century Gothic"/>
                <a:sym typeface="Century Gothic"/>
              </a:endParaRPr>
            </a:p>
          </p:txBody>
        </p:sp>
        <p:sp>
          <p:nvSpPr>
            <p:cNvPr id="286" name="Google Shape;286;p12"/>
            <p:cNvSpPr txBox="1"/>
            <p:nvPr/>
          </p:nvSpPr>
          <p:spPr>
            <a:xfrm>
              <a:off x="4392610" y="1435299"/>
              <a:ext cx="1396500" cy="280500"/>
            </a:xfrm>
            <a:prstGeom prst="rect">
              <a:avLst/>
            </a:prstGeom>
            <a:noFill/>
            <a:ln>
              <a:noFill/>
            </a:ln>
          </p:spPr>
          <p:txBody>
            <a:bodyPr spcFirstLastPara="1" wrap="square" lIns="0" tIns="34275" rIns="68575" bIns="34275" anchor="ctr" anchorCtr="0">
              <a:noAutofit/>
            </a:bodyPr>
            <a:lstStyle/>
            <a:p>
              <a:pPr marL="177800" lvl="0" indent="-38100" algn="ctr">
                <a:buSzPts val="900"/>
              </a:pPr>
              <a:r>
                <a:rPr lang="zh-CN" altLang="en-US" sz="800" b="1" dirty="0">
                  <a:solidFill>
                    <a:srgbClr val="492661"/>
                  </a:solidFill>
                  <a:latin typeface="Century Gothic"/>
                  <a:ea typeface="Century Gothic"/>
                  <a:cs typeface="Century Gothic"/>
                  <a:sym typeface="Century Gothic"/>
                </a:rPr>
                <a:t>晚期大众</a:t>
              </a:r>
            </a:p>
            <a:p>
              <a:pPr marL="177800" lvl="0" indent="-38100" algn="ctr">
                <a:buSzPts val="900"/>
              </a:pPr>
              <a:r>
                <a:rPr lang="zh-CN" altLang="en-US" sz="800" dirty="0">
                  <a:solidFill>
                    <a:srgbClr val="492661"/>
                  </a:solidFill>
                  <a:latin typeface="Century Gothic"/>
                  <a:ea typeface="Century Gothic"/>
                  <a:cs typeface="Century Gothic"/>
                  <a:sym typeface="Century Gothic"/>
                </a:rPr>
                <a:t>“保守派”</a:t>
              </a:r>
            </a:p>
          </p:txBody>
        </p:sp>
        <p:cxnSp>
          <p:nvCxnSpPr>
            <p:cNvPr id="287" name="Google Shape;287;p12"/>
            <p:cNvCxnSpPr/>
            <p:nvPr/>
          </p:nvCxnSpPr>
          <p:spPr>
            <a:xfrm>
              <a:off x="1708475" y="1584835"/>
              <a:ext cx="2841000" cy="900"/>
            </a:xfrm>
            <a:prstGeom prst="straightConnector1">
              <a:avLst/>
            </a:prstGeom>
            <a:noFill/>
            <a:ln w="28575" cap="flat" cmpd="sng">
              <a:solidFill>
                <a:srgbClr val="752064"/>
              </a:solidFill>
              <a:prstDash val="solid"/>
              <a:round/>
              <a:headEnd type="none" w="sm" len="sm"/>
              <a:tailEnd type="none" w="sm" len="sm"/>
            </a:ln>
          </p:spPr>
        </p:cxnSp>
        <p:cxnSp>
          <p:nvCxnSpPr>
            <p:cNvPr id="288" name="Google Shape;288;p12"/>
            <p:cNvCxnSpPr/>
            <p:nvPr/>
          </p:nvCxnSpPr>
          <p:spPr>
            <a:xfrm rot="10800000" flipH="1">
              <a:off x="1708478" y="2419860"/>
              <a:ext cx="2134800" cy="11700"/>
            </a:xfrm>
            <a:prstGeom prst="straightConnector1">
              <a:avLst/>
            </a:prstGeom>
            <a:noFill/>
            <a:ln w="28575" cap="flat" cmpd="sng">
              <a:solidFill>
                <a:srgbClr val="9F1B66"/>
              </a:solidFill>
              <a:prstDash val="solid"/>
              <a:round/>
              <a:headEnd type="none" w="sm" len="sm"/>
              <a:tailEnd type="none" w="sm" len="sm"/>
            </a:ln>
          </p:spPr>
        </p:cxnSp>
        <p:cxnSp>
          <p:nvCxnSpPr>
            <p:cNvPr id="289" name="Google Shape;289;p12"/>
            <p:cNvCxnSpPr>
              <a:stCxn id="290" idx="3"/>
            </p:cNvCxnSpPr>
            <p:nvPr/>
          </p:nvCxnSpPr>
          <p:spPr>
            <a:xfrm>
              <a:off x="1713560" y="2972619"/>
              <a:ext cx="1424700" cy="0"/>
            </a:xfrm>
            <a:prstGeom prst="straightConnector1">
              <a:avLst/>
            </a:prstGeom>
            <a:noFill/>
            <a:ln w="28575" cap="flat" cmpd="sng">
              <a:solidFill>
                <a:srgbClr val="D1186B"/>
              </a:solidFill>
              <a:prstDash val="solid"/>
              <a:round/>
              <a:headEnd type="none" w="sm" len="sm"/>
              <a:tailEnd type="none" w="sm" len="sm"/>
            </a:ln>
          </p:spPr>
        </p:cxnSp>
        <p:sp>
          <p:nvSpPr>
            <p:cNvPr id="290" name="Google Shape;290;p12"/>
            <p:cNvSpPr txBox="1"/>
            <p:nvPr/>
          </p:nvSpPr>
          <p:spPr>
            <a:xfrm>
              <a:off x="772760" y="2849169"/>
              <a:ext cx="940800" cy="246900"/>
            </a:xfrm>
            <a:prstGeom prst="rect">
              <a:avLst/>
            </a:prstGeom>
            <a:solidFill>
              <a:srgbClr val="D1186B"/>
            </a:solidFill>
            <a:ln w="28575" cap="flat" cmpd="sng">
              <a:solidFill>
                <a:srgbClr val="D1186B"/>
              </a:solidFill>
              <a:prstDash val="solid"/>
              <a:round/>
              <a:headEnd type="none" w="sm" len="sm"/>
              <a:tailEnd type="none" w="sm" len="sm"/>
            </a:ln>
          </p:spPr>
          <p:txBody>
            <a:bodyPr spcFirstLastPara="1" wrap="square" lIns="68575" tIns="34275" rIns="68575" bIns="34275" anchor="ctr" anchorCtr="0">
              <a:noAutofit/>
            </a:bodyPr>
            <a:lstStyle/>
            <a:p>
              <a:pPr lvl="0" algn="ctr"/>
              <a:r>
                <a:rPr lang="zh-CN" altLang="en-US" sz="800" b="1" dirty="0">
                  <a:solidFill>
                    <a:srgbClr val="FFFFFF"/>
                  </a:solidFill>
                  <a:latin typeface="Century Gothic"/>
                  <a:ea typeface="Century Gothic"/>
                  <a:cs typeface="Century Gothic"/>
                  <a:sym typeface="Century Gothic"/>
                </a:rPr>
                <a:t>砂箱</a:t>
              </a:r>
              <a:endParaRPr lang="zh-CN" altLang="en-US" sz="800" dirty="0">
                <a:solidFill>
                  <a:srgbClr val="FFFFFF"/>
                </a:solidFill>
                <a:latin typeface="Century Gothic"/>
                <a:ea typeface="Century Gothic"/>
                <a:cs typeface="Century Gothic"/>
                <a:sym typeface="Century Gothic"/>
              </a:endParaRPr>
            </a:p>
          </p:txBody>
        </p:sp>
        <p:sp>
          <p:nvSpPr>
            <p:cNvPr id="291" name="Google Shape;291;p12"/>
            <p:cNvSpPr txBox="1"/>
            <p:nvPr/>
          </p:nvSpPr>
          <p:spPr>
            <a:xfrm>
              <a:off x="767627" y="1461406"/>
              <a:ext cx="940800" cy="246900"/>
            </a:xfrm>
            <a:prstGeom prst="rect">
              <a:avLst/>
            </a:prstGeom>
            <a:solidFill>
              <a:srgbClr val="752064"/>
            </a:solidFill>
            <a:ln>
              <a:noFill/>
            </a:ln>
          </p:spPr>
          <p:txBody>
            <a:bodyPr spcFirstLastPara="1" wrap="square" lIns="68575" tIns="34275" rIns="68575" bIns="34275" anchor="ctr" anchorCtr="0">
              <a:noAutofit/>
            </a:bodyPr>
            <a:lstStyle/>
            <a:p>
              <a:pPr lvl="0" algn="ctr">
                <a:buClr>
                  <a:srgbClr val="223D95"/>
                </a:buClr>
                <a:buSzPts val="2100"/>
              </a:pPr>
              <a:r>
                <a:rPr lang="zh-CN" altLang="en-US" sz="800" b="1" dirty="0">
                  <a:solidFill>
                    <a:srgbClr val="FFFFFF"/>
                  </a:solidFill>
                  <a:latin typeface="Century Gothic"/>
                  <a:ea typeface="Century Gothic"/>
                  <a:cs typeface="Century Gothic"/>
                  <a:sym typeface="Century Gothic"/>
                </a:rPr>
                <a:t>已毕业</a:t>
              </a:r>
            </a:p>
          </p:txBody>
        </p:sp>
        <p:sp>
          <p:nvSpPr>
            <p:cNvPr id="292" name="Google Shape;292;p12"/>
            <p:cNvSpPr txBox="1"/>
            <p:nvPr/>
          </p:nvSpPr>
          <p:spPr>
            <a:xfrm>
              <a:off x="767629" y="2302214"/>
              <a:ext cx="940800" cy="246900"/>
            </a:xfrm>
            <a:prstGeom prst="rect">
              <a:avLst/>
            </a:prstGeom>
            <a:solidFill>
              <a:srgbClr val="9F1B66"/>
            </a:solidFill>
            <a:ln>
              <a:noFill/>
            </a:ln>
          </p:spPr>
          <p:txBody>
            <a:bodyPr spcFirstLastPara="1" wrap="square" lIns="68575" tIns="34275" rIns="68575" bIns="34275" anchor="ctr" anchorCtr="0">
              <a:noAutofit/>
            </a:bodyPr>
            <a:lstStyle/>
            <a:p>
              <a:pPr lvl="0" algn="ctr">
                <a:buClr>
                  <a:srgbClr val="223D95"/>
                </a:buClr>
                <a:buSzPts val="2100"/>
              </a:pPr>
              <a:r>
                <a:rPr lang="zh-CN" altLang="en-US" sz="800" b="1" dirty="0">
                  <a:solidFill>
                    <a:srgbClr val="FFFFFF"/>
                  </a:solidFill>
                  <a:latin typeface="Century Gothic"/>
                  <a:ea typeface="Century Gothic"/>
                  <a:cs typeface="Century Gothic"/>
                  <a:sym typeface="Century Gothic"/>
                </a:rPr>
                <a:t>孵化中</a:t>
              </a:r>
            </a:p>
          </p:txBody>
        </p:sp>
        <p:sp>
          <p:nvSpPr>
            <p:cNvPr id="293" name="Google Shape;293;p12"/>
            <p:cNvSpPr/>
            <p:nvPr/>
          </p:nvSpPr>
          <p:spPr>
            <a:xfrm>
              <a:off x="3019614" y="3218320"/>
              <a:ext cx="1193100" cy="472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9F1B66"/>
                  </a:solidFill>
                  <a:latin typeface="Century Gothic"/>
                  <a:ea typeface="Century Gothic"/>
                  <a:cs typeface="Century Gothic"/>
                  <a:sym typeface="Century Gothic"/>
                </a:rPr>
                <a:t>早期采用者</a:t>
              </a:r>
            </a:p>
            <a:p>
              <a:pPr lvl="0" algn="ctr"/>
              <a:r>
                <a:rPr lang="zh-CN" altLang="en-US" sz="800" dirty="0">
                  <a:solidFill>
                    <a:srgbClr val="9F1B66"/>
                  </a:solidFill>
                  <a:latin typeface="Century Gothic"/>
                  <a:ea typeface="Century Gothic"/>
                  <a:cs typeface="Century Gothic"/>
                  <a:sym typeface="Century Gothic"/>
                </a:rPr>
                <a:t>“有远见者”</a:t>
              </a:r>
            </a:p>
            <a:p>
              <a:pPr lvl="0" algn="ctr"/>
              <a:endParaRPr lang="zh-CN" altLang="en-US" sz="800" dirty="0">
                <a:solidFill>
                  <a:srgbClr val="9F1B66"/>
                </a:solidFill>
                <a:latin typeface="Century Gothic"/>
                <a:ea typeface="Century Gothic"/>
                <a:cs typeface="Century Gothic"/>
                <a:sym typeface="Century Gothic"/>
              </a:endParaRPr>
            </a:p>
          </p:txBody>
        </p:sp>
        <p:sp>
          <p:nvSpPr>
            <p:cNvPr id="294" name="Google Shape;294;p12"/>
            <p:cNvSpPr/>
            <p:nvPr/>
          </p:nvSpPr>
          <p:spPr>
            <a:xfrm>
              <a:off x="3536719" y="30941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5" name="Google Shape;295;p12"/>
            <p:cNvSpPr/>
            <p:nvPr/>
          </p:nvSpPr>
          <p:spPr>
            <a:xfrm rot="10800000">
              <a:off x="3852089" y="2034563"/>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6" name="Google Shape;296;p12"/>
            <p:cNvSpPr/>
            <p:nvPr/>
          </p:nvSpPr>
          <p:spPr>
            <a:xfrm rot="10800000">
              <a:off x="5011586" y="1769806"/>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7" name="Google Shape;297;p12"/>
            <p:cNvSpPr/>
            <p:nvPr/>
          </p:nvSpPr>
          <p:spPr>
            <a:xfrm>
              <a:off x="4392608" y="30941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8" name="Google Shape;298;p12"/>
            <p:cNvSpPr/>
            <p:nvPr/>
          </p:nvSpPr>
          <p:spPr>
            <a:xfrm>
              <a:off x="5480667" y="30941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9" name="Google Shape;299;p12"/>
            <p:cNvSpPr/>
            <p:nvPr/>
          </p:nvSpPr>
          <p:spPr>
            <a:xfrm rot="10800000">
              <a:off x="2932837" y="2735638"/>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grpSp>
      <p:sp>
        <p:nvSpPr>
          <p:cNvPr id="300" name="Google Shape;300;p1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CNCF</a:t>
            </a:r>
            <a:r>
              <a:rPr lang="zh-CN" altLang="en-US" dirty="0"/>
              <a:t>项目成熟情况</a:t>
            </a:r>
            <a:endParaRPr dirty="0"/>
          </a:p>
        </p:txBody>
      </p:sp>
    </p:spTree>
    <p:extLst>
      <p:ext uri="{BB962C8B-B14F-4D97-AF65-F5344CB8AC3E}">
        <p14:creationId xmlns:p14="http://schemas.microsoft.com/office/powerpoint/2010/main" val="238312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19"/>
          <p:cNvSpPr txBox="1">
            <a:spLocks noGrp="1"/>
          </p:cNvSpPr>
          <p:nvPr>
            <p:ph type="body" idx="1"/>
          </p:nvPr>
        </p:nvSpPr>
        <p:spPr>
          <a:xfrm>
            <a:off x="257175" y="838200"/>
            <a:ext cx="8629800" cy="3614700"/>
          </a:xfrm>
          <a:prstGeom prst="rect">
            <a:avLst/>
          </a:prstGeom>
        </p:spPr>
        <p:txBody>
          <a:bodyPr spcFirstLastPara="1" wrap="square" lIns="68575" tIns="68575" rIns="68575" bIns="68575" anchor="t" anchorCtr="0">
            <a:noAutofit/>
          </a:bodyPr>
          <a:lstStyle/>
          <a:p>
            <a:pPr marL="0" lvl="0" indent="0" algn="ctr" rtl="0">
              <a:lnSpc>
                <a:spcPct val="100000"/>
              </a:lnSpc>
              <a:spcBef>
                <a:spcPts val="800"/>
              </a:spcBef>
              <a:spcAft>
                <a:spcPts val="0"/>
              </a:spcAft>
              <a:buClr>
                <a:srgbClr val="FFFFFF"/>
              </a:buClr>
              <a:buFont typeface="Arial"/>
              <a:buNone/>
            </a:pPr>
            <a:r>
              <a:rPr lang="en-US" sz="1400" b="1">
                <a:solidFill>
                  <a:srgbClr val="FFFFFF"/>
                </a:solidFill>
                <a:latin typeface="Century Gothic"/>
                <a:ea typeface="Century Gothic"/>
                <a:cs typeface="Century Gothic"/>
                <a:sym typeface="Century Gothic"/>
              </a:rPr>
              <a:t>Marketing Committee</a:t>
            </a:r>
            <a:endParaRPr sz="1400" b="1">
              <a:solidFill>
                <a:srgbClr val="FFFFFF"/>
              </a:solidFill>
              <a:latin typeface="Century Gothic"/>
              <a:ea typeface="Century Gothic"/>
              <a:cs typeface="Century Gothic"/>
              <a:sym typeface="Century Gothic"/>
            </a:endParaRPr>
          </a:p>
          <a:p>
            <a:pPr marL="0" lvl="0" indent="0" algn="l" rtl="0">
              <a:spcBef>
                <a:spcPts val="800"/>
              </a:spcBef>
              <a:spcAft>
                <a:spcPts val="0"/>
              </a:spcAft>
              <a:buNone/>
            </a:pPr>
            <a:endParaRPr/>
          </a:p>
        </p:txBody>
      </p:sp>
      <p:sp>
        <p:nvSpPr>
          <p:cNvPr id="487" name="Google Shape;487;p19"/>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Technical Oversight Committee</a:t>
            </a:r>
            <a:endParaRPr sz="1400" b="1" i="0" u="none" strike="noStrike" cap="none">
              <a:solidFill>
                <a:srgbClr val="FFFFFF"/>
              </a:solidFill>
              <a:latin typeface="Century Gothic"/>
              <a:ea typeface="Century Gothic"/>
              <a:cs typeface="Century Gothic"/>
              <a:sym typeface="Century Gothic"/>
            </a:endParaRPr>
          </a:p>
        </p:txBody>
      </p:sp>
      <p:sp>
        <p:nvSpPr>
          <p:cNvPr id="488" name="Google Shape;488;p19"/>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Governing Board</a:t>
            </a:r>
            <a:endParaRPr sz="1400" b="1" i="0" u="none" strike="noStrike" cap="none">
              <a:solidFill>
                <a:srgbClr val="FFFFFF"/>
              </a:solidFill>
              <a:latin typeface="Century Gothic"/>
              <a:ea typeface="Century Gothic"/>
              <a:cs typeface="Century Gothic"/>
              <a:sym typeface="Century Gothic"/>
            </a:endParaRPr>
          </a:p>
        </p:txBody>
      </p:sp>
      <p:sp>
        <p:nvSpPr>
          <p:cNvPr id="489" name="Google Shape;489;p19"/>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End User </a:t>
            </a:r>
            <a:r>
              <a:rPr lang="en-US" b="1">
                <a:solidFill>
                  <a:srgbClr val="FFFFFF"/>
                </a:solidFill>
                <a:latin typeface="Century Gothic"/>
                <a:ea typeface="Century Gothic"/>
                <a:cs typeface="Century Gothic"/>
                <a:sym typeface="Century Gothic"/>
              </a:rPr>
              <a:t>Community</a:t>
            </a:r>
            <a:endParaRPr sz="1400" b="1" i="0" u="none" strike="noStrike" cap="none">
              <a:solidFill>
                <a:srgbClr val="FFFFFF"/>
              </a:solidFill>
              <a:latin typeface="Century Gothic"/>
              <a:ea typeface="Century Gothic"/>
              <a:cs typeface="Century Gothic"/>
              <a:sym typeface="Century Gothic"/>
            </a:endParaRPr>
          </a:p>
        </p:txBody>
      </p:sp>
      <p:sp>
        <p:nvSpPr>
          <p:cNvPr id="490" name="Google Shape;490;p19"/>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技术监督委员会</a:t>
            </a:r>
          </a:p>
        </p:txBody>
      </p:sp>
      <p:sp>
        <p:nvSpPr>
          <p:cNvPr id="491" name="Google Shape;491;p19"/>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管委会</a:t>
            </a:r>
          </a:p>
        </p:txBody>
      </p:sp>
      <p:sp>
        <p:nvSpPr>
          <p:cNvPr id="492" name="Google Shape;492;p19"/>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最终用户社区</a:t>
            </a:r>
          </a:p>
        </p:txBody>
      </p:sp>
      <p:sp>
        <p:nvSpPr>
          <p:cNvPr id="493" name="Google Shape;493;p19"/>
          <p:cNvSpPr txBox="1"/>
          <p:nvPr/>
        </p:nvSpPr>
        <p:spPr>
          <a:xfrm>
            <a:off x="1222854" y="3940525"/>
            <a:ext cx="2026408"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主要由供应商组成</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为基金会提供资金</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负责市场和战略方向</a:t>
            </a:r>
            <a:endParaRPr sz="1400" b="0" i="0" u="none" strike="noStrike" cap="none" dirty="0">
              <a:solidFill>
                <a:srgbClr val="000000"/>
              </a:solidFill>
              <a:latin typeface="Century Gothic"/>
              <a:ea typeface="Century Gothic"/>
              <a:cs typeface="Century Gothic"/>
              <a:sym typeface="Century Gothic"/>
            </a:endParaRPr>
          </a:p>
        </p:txBody>
      </p:sp>
      <p:sp>
        <p:nvSpPr>
          <p:cNvPr id="494" name="Google Shape;494;p19"/>
          <p:cNvSpPr txBox="1"/>
          <p:nvPr/>
        </p:nvSpPr>
        <p:spPr>
          <a:xfrm>
            <a:off x="3412375" y="3850513"/>
            <a:ext cx="187025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由</a:t>
            </a:r>
            <a:r>
              <a:rPr lang="en-US" dirty="0">
                <a:latin typeface="Century Gothic"/>
                <a:ea typeface="Century Gothic"/>
                <a:cs typeface="Century Gothic"/>
                <a:sym typeface="Century Gothic"/>
              </a:rPr>
              <a:t>11</a:t>
            </a:r>
            <a:r>
              <a:rPr lang="zh-CN" altLang="en-US" dirty="0">
                <a:latin typeface="Century Gothic"/>
                <a:ea typeface="Century Gothic"/>
                <a:cs typeface="Century Gothic"/>
                <a:sym typeface="Century Gothic"/>
              </a:rPr>
              <a:t>位最高的技术设计师组成</a:t>
            </a:r>
            <a:endParaRPr lang="en-US" altLang="zh-CN"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管理新项目</a:t>
            </a:r>
            <a:endParaRPr sz="1100" dirty="0">
              <a:latin typeface="Century Gothic"/>
              <a:ea typeface="Century Gothic"/>
              <a:cs typeface="Century Gothic"/>
              <a:sym typeface="Century Gothic"/>
            </a:endParaRPr>
          </a:p>
          <a:p>
            <a:pPr marL="215900" lvl="0" indent="-215900" algn="l" rtl="0">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做</a:t>
            </a:r>
            <a:r>
              <a:rPr lang="zh-CN" altLang="en-US" dirty="0">
                <a:solidFill>
                  <a:srgbClr val="000000"/>
                </a:solidFill>
                <a:latin typeface="Century Gothic"/>
                <a:ea typeface="Century Gothic"/>
                <a:cs typeface="Century Gothic"/>
                <a:sym typeface="Century Gothic"/>
              </a:rPr>
              <a:t>为项目资源入口</a:t>
            </a:r>
            <a:endParaRPr sz="1400" b="0" i="0" u="none" strike="noStrike" cap="none" dirty="0">
              <a:solidFill>
                <a:srgbClr val="000000"/>
              </a:solidFill>
              <a:latin typeface="Century Gothic"/>
              <a:ea typeface="Century Gothic"/>
              <a:cs typeface="Century Gothic"/>
              <a:sym typeface="Century Gothic"/>
            </a:endParaRPr>
          </a:p>
        </p:txBody>
      </p:sp>
      <p:sp>
        <p:nvSpPr>
          <p:cNvPr id="495" name="Google Shape;495;p19"/>
          <p:cNvSpPr txBox="1"/>
          <p:nvPr/>
        </p:nvSpPr>
        <p:spPr>
          <a:xfrm>
            <a:off x="5439925" y="3858573"/>
            <a:ext cx="2442505"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这些技术的真正最终用户</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反馈需求信息</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以及好的和坏的经验</a:t>
            </a:r>
            <a:endParaRPr sz="1400" b="0" i="0" u="none" strike="noStrike" cap="none" dirty="0">
              <a:solidFill>
                <a:srgbClr val="000000"/>
              </a:solidFill>
              <a:latin typeface="Century Gothic"/>
              <a:ea typeface="Century Gothic"/>
              <a:cs typeface="Century Gothic"/>
              <a:sym typeface="Century Gothic"/>
            </a:endParaRPr>
          </a:p>
        </p:txBody>
      </p:sp>
      <p:sp>
        <p:nvSpPr>
          <p:cNvPr id="496" name="Google Shape;496;p19"/>
          <p:cNvSpPr/>
          <p:nvPr/>
        </p:nvSpPr>
        <p:spPr>
          <a:xfrm>
            <a:off x="1430025" y="2932725"/>
            <a:ext cx="1739100" cy="897000"/>
          </a:xfrm>
          <a:prstGeom prst="ellipse">
            <a:avLst/>
          </a:prstGeom>
          <a:solidFill>
            <a:srgbClr val="F1C23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市场推广</a:t>
            </a:r>
            <a:endParaRPr lang="en-US" altLang="zh-CN" b="1" dirty="0">
              <a:solidFill>
                <a:srgbClr val="FFFFFF"/>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委员会</a:t>
            </a:r>
            <a:endParaRPr sz="1400" b="1" i="0" u="none" strike="noStrike" cap="none" dirty="0">
              <a:solidFill>
                <a:srgbClr val="FFFFFF"/>
              </a:solidFill>
              <a:latin typeface="Century Gothic"/>
              <a:ea typeface="Century Gothic"/>
              <a:cs typeface="Century Gothic"/>
              <a:sym typeface="Century Gothic"/>
            </a:endParaRPr>
          </a:p>
        </p:txBody>
      </p:sp>
      <p:sp>
        <p:nvSpPr>
          <p:cNvPr id="497" name="Google Shape;497;p19"/>
          <p:cNvSpPr/>
          <p:nvPr/>
        </p:nvSpPr>
        <p:spPr>
          <a:xfrm>
            <a:off x="3412375" y="2969675"/>
            <a:ext cx="1739100" cy="856500"/>
          </a:xfrm>
          <a:prstGeom prst="ellipse">
            <a:avLst/>
          </a:prstGeom>
          <a:solidFill>
            <a:srgbClr val="674EA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特别兴趣小组</a:t>
            </a:r>
            <a:endParaRPr b="1" dirty="0">
              <a:solidFill>
                <a:srgbClr val="FFFFFF"/>
              </a:solidFill>
              <a:latin typeface="Century Gothic"/>
              <a:ea typeface="Century Gothic"/>
              <a:cs typeface="Century Gothic"/>
              <a:sym typeface="Century Gothic"/>
            </a:endParaRPr>
          </a:p>
        </p:txBody>
      </p:sp>
      <p:sp>
        <p:nvSpPr>
          <p:cNvPr id="498" name="Google Shape;498;p19"/>
          <p:cNvSpPr/>
          <p:nvPr/>
        </p:nvSpPr>
        <p:spPr>
          <a:xfrm>
            <a:off x="5439925" y="2920475"/>
            <a:ext cx="1739100" cy="897000"/>
          </a:xfrm>
          <a:prstGeom prst="ellipse">
            <a:avLst/>
          </a:prstGeom>
          <a:solidFill>
            <a:srgbClr val="FF99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最终用户特别兴趣小组和 用户小组</a:t>
            </a:r>
            <a:endParaRPr sz="1400" b="1" i="0" u="none" strike="noStrike" cap="none" dirty="0">
              <a:solidFill>
                <a:srgbClr val="FFFFFF"/>
              </a:solidFill>
              <a:latin typeface="Century Gothic"/>
              <a:ea typeface="Century Gothic"/>
              <a:cs typeface="Century Gothic"/>
              <a:sym typeface="Century Gothic"/>
            </a:endParaRPr>
          </a:p>
        </p:txBody>
      </p:sp>
      <p:sp>
        <p:nvSpPr>
          <p:cNvPr id="499" name="Google Shape;499;p1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CNCF </a:t>
            </a:r>
            <a:r>
              <a:rPr lang="en-US" altLang="zh-CN" sz="2800" dirty="0"/>
              <a:t>架构</a:t>
            </a:r>
            <a:endParaRPr dirty="0"/>
          </a:p>
        </p:txBody>
      </p:sp>
    </p:spTree>
    <p:extLst>
      <p:ext uri="{BB962C8B-B14F-4D97-AF65-F5344CB8AC3E}">
        <p14:creationId xmlns:p14="http://schemas.microsoft.com/office/powerpoint/2010/main" val="1227523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6"/>
          <p:cNvSpPr txBox="1">
            <a:spLocks noGrp="1"/>
          </p:cNvSpPr>
          <p:nvPr>
            <p:ph type="title"/>
          </p:nvPr>
        </p:nvSpPr>
        <p:spPr>
          <a:xfrm>
            <a:off x="28350"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sz="2300" dirty="0"/>
              <a:t>CNCF </a:t>
            </a:r>
            <a:r>
              <a:rPr lang="zh-CN" altLang="en-US" sz="2300" dirty="0"/>
              <a:t>是以用户为驱动的开源组织 </a:t>
            </a:r>
            <a:r>
              <a:rPr lang="en-US" altLang="zh-CN" sz="2300" dirty="0"/>
              <a:t>- 140+ </a:t>
            </a:r>
            <a:r>
              <a:rPr lang="zh-CN" altLang="en-US" sz="2300" dirty="0"/>
              <a:t>用户单位</a:t>
            </a:r>
            <a:endParaRPr sz="2300" b="0" i="0" u="none" strike="noStrike" cap="none" dirty="0">
              <a:solidFill>
                <a:srgbClr val="FFFFFF"/>
              </a:solidFill>
              <a:latin typeface="Helvetica Neue"/>
              <a:ea typeface="Helvetica Neue"/>
              <a:cs typeface="Helvetica Neue"/>
              <a:sym typeface="Helvetica Neue"/>
            </a:endParaRPr>
          </a:p>
        </p:txBody>
      </p:sp>
      <p:sp>
        <p:nvSpPr>
          <p:cNvPr id="304" name="Google Shape;304;p26"/>
          <p:cNvSpPr txBox="1"/>
          <p:nvPr/>
        </p:nvSpPr>
        <p:spPr>
          <a:xfrm>
            <a:off x="6654300" y="4772450"/>
            <a:ext cx="1931400" cy="247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100" i="1"/>
              <a:t>Plus 14 non-public members</a:t>
            </a:r>
            <a:endParaRPr sz="1100" i="1"/>
          </a:p>
        </p:txBody>
      </p:sp>
      <p:pic>
        <p:nvPicPr>
          <p:cNvPr id="305" name="Google Shape;305;p26"/>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7546378" y="1355583"/>
            <a:ext cx="393000" cy="233400"/>
          </a:xfrm>
          <a:prstGeom prst="rect">
            <a:avLst/>
          </a:prstGeom>
          <a:noFill/>
          <a:ln>
            <a:noFill/>
          </a:ln>
        </p:spPr>
      </p:pic>
      <p:pic>
        <p:nvPicPr>
          <p:cNvPr id="306" name="Google Shape;306;p26"/>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5886349" y="1687694"/>
            <a:ext cx="480900" cy="285900"/>
          </a:xfrm>
          <a:prstGeom prst="rect">
            <a:avLst/>
          </a:prstGeom>
          <a:noFill/>
          <a:ln>
            <a:noFill/>
          </a:ln>
        </p:spPr>
      </p:pic>
      <p:pic>
        <p:nvPicPr>
          <p:cNvPr id="307" name="Google Shape;307;p26"/>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7054439" y="4249233"/>
            <a:ext cx="714220" cy="183624"/>
          </a:xfrm>
          <a:prstGeom prst="rect">
            <a:avLst/>
          </a:prstGeom>
          <a:noFill/>
          <a:ln>
            <a:noFill/>
          </a:ln>
        </p:spPr>
      </p:pic>
      <p:pic>
        <p:nvPicPr>
          <p:cNvPr id="308" name="Google Shape;308;p26"/>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8412983" y="2526010"/>
            <a:ext cx="432433" cy="257211"/>
          </a:xfrm>
          <a:prstGeom prst="rect">
            <a:avLst/>
          </a:prstGeom>
          <a:noFill/>
          <a:ln>
            <a:noFill/>
          </a:ln>
        </p:spPr>
      </p:pic>
      <p:pic>
        <p:nvPicPr>
          <p:cNvPr id="309" name="Google Shape;309;p26"/>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380121" y="4107927"/>
            <a:ext cx="480750" cy="466235"/>
          </a:xfrm>
          <a:prstGeom prst="rect">
            <a:avLst/>
          </a:prstGeom>
          <a:noFill/>
          <a:ln>
            <a:noFill/>
          </a:ln>
        </p:spPr>
      </p:pic>
      <p:pic>
        <p:nvPicPr>
          <p:cNvPr id="310" name="Google Shape;310;p26"/>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7966957" y="4202993"/>
            <a:ext cx="358737" cy="276105"/>
          </a:xfrm>
          <a:prstGeom prst="rect">
            <a:avLst/>
          </a:prstGeom>
          <a:noFill/>
          <a:ln>
            <a:noFill/>
          </a:ln>
        </p:spPr>
      </p:pic>
      <p:pic>
        <p:nvPicPr>
          <p:cNvPr id="311" name="Google Shape;311;p26" descr="Screen Shot 2017-10-26 at 10.05.32 AM.png"/>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738197" y="4261374"/>
            <a:ext cx="714219" cy="159343"/>
          </a:xfrm>
          <a:prstGeom prst="rect">
            <a:avLst/>
          </a:prstGeom>
          <a:noFill/>
          <a:ln>
            <a:noFill/>
          </a:ln>
        </p:spPr>
      </p:pic>
      <p:pic>
        <p:nvPicPr>
          <p:cNvPr id="312" name="Google Shape;312;p26" descr="logo_ticketmaster-300x184.png"/>
          <p:cNvPicPr preferRelativeResize="0"/>
          <p:nvPr/>
        </p:nvPicPr>
        <p:blipFill rotWithShape="1">
          <a:blip r:embed="rId10" cstate="print">
            <a:alphaModFix/>
            <a:extLst>
              <a:ext uri="{28A0092B-C50C-407E-A947-70E740481C1C}">
                <a14:useLocalDpi xmlns:a14="http://schemas.microsoft.com/office/drawing/2010/main"/>
              </a:ext>
            </a:extLst>
          </a:blip>
          <a:srcRect t="25629" b="31156"/>
          <a:stretch/>
        </p:blipFill>
        <p:spPr>
          <a:xfrm>
            <a:off x="2262620" y="3783703"/>
            <a:ext cx="714300" cy="183300"/>
          </a:xfrm>
          <a:prstGeom prst="rect">
            <a:avLst/>
          </a:prstGeom>
          <a:noFill/>
          <a:ln>
            <a:noFill/>
          </a:ln>
        </p:spPr>
      </p:pic>
      <p:pic>
        <p:nvPicPr>
          <p:cNvPr id="313" name="Google Shape;313;p26"/>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1962665" y="3387758"/>
            <a:ext cx="480733" cy="162107"/>
          </a:xfrm>
          <a:prstGeom prst="rect">
            <a:avLst/>
          </a:prstGeom>
          <a:noFill/>
          <a:ln>
            <a:noFill/>
          </a:ln>
        </p:spPr>
      </p:pic>
      <p:pic>
        <p:nvPicPr>
          <p:cNvPr id="314" name="Google Shape;314;p26"/>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664831" y="3333834"/>
            <a:ext cx="397644" cy="269955"/>
          </a:xfrm>
          <a:prstGeom prst="rect">
            <a:avLst/>
          </a:prstGeom>
          <a:noFill/>
          <a:ln>
            <a:noFill/>
          </a:ln>
        </p:spPr>
      </p:pic>
      <p:pic>
        <p:nvPicPr>
          <p:cNvPr id="315" name="Google Shape;315;p26"/>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1859466" y="2167633"/>
            <a:ext cx="480783" cy="171564"/>
          </a:xfrm>
          <a:prstGeom prst="rect">
            <a:avLst/>
          </a:prstGeom>
          <a:noFill/>
          <a:ln>
            <a:noFill/>
          </a:ln>
        </p:spPr>
      </p:pic>
      <p:pic>
        <p:nvPicPr>
          <p:cNvPr id="316" name="Google Shape;316;p26"/>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1292686" y="2168966"/>
            <a:ext cx="480782" cy="168898"/>
          </a:xfrm>
          <a:prstGeom prst="rect">
            <a:avLst/>
          </a:prstGeom>
          <a:noFill/>
          <a:ln>
            <a:noFill/>
          </a:ln>
        </p:spPr>
      </p:pic>
      <p:pic>
        <p:nvPicPr>
          <p:cNvPr id="317" name="Google Shape;317;p26"/>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5529547" y="3380322"/>
            <a:ext cx="542322" cy="176979"/>
          </a:xfrm>
          <a:prstGeom prst="rect">
            <a:avLst/>
          </a:prstGeom>
          <a:noFill/>
          <a:ln>
            <a:noFill/>
          </a:ln>
        </p:spPr>
      </p:pic>
      <p:pic>
        <p:nvPicPr>
          <p:cNvPr id="318" name="Google Shape;318;p26"/>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5650715" y="4271028"/>
            <a:ext cx="542322" cy="140034"/>
          </a:xfrm>
          <a:prstGeom prst="rect">
            <a:avLst/>
          </a:prstGeom>
          <a:noFill/>
          <a:ln>
            <a:noFill/>
          </a:ln>
        </p:spPr>
      </p:pic>
      <p:pic>
        <p:nvPicPr>
          <p:cNvPr id="319" name="Google Shape;319;p2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750083" y="2943077"/>
            <a:ext cx="480782" cy="219581"/>
          </a:xfrm>
          <a:prstGeom prst="rect">
            <a:avLst/>
          </a:prstGeom>
          <a:noFill/>
          <a:ln>
            <a:noFill/>
          </a:ln>
        </p:spPr>
      </p:pic>
      <p:pic>
        <p:nvPicPr>
          <p:cNvPr id="320" name="Google Shape;320;p26"/>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7294764" y="2967940"/>
            <a:ext cx="480782" cy="149053"/>
          </a:xfrm>
          <a:prstGeom prst="rect">
            <a:avLst/>
          </a:prstGeom>
          <a:noFill/>
          <a:ln>
            <a:noFill/>
          </a:ln>
        </p:spPr>
      </p:pic>
      <p:pic>
        <p:nvPicPr>
          <p:cNvPr id="321" name="Google Shape;321;p26"/>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1188449" y="3410451"/>
            <a:ext cx="648242" cy="116721"/>
          </a:xfrm>
          <a:prstGeom prst="rect">
            <a:avLst/>
          </a:prstGeom>
          <a:noFill/>
          <a:ln>
            <a:noFill/>
          </a:ln>
        </p:spPr>
      </p:pic>
      <p:pic>
        <p:nvPicPr>
          <p:cNvPr id="322" name="Google Shape;322;p26"/>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6804600" y="3260085"/>
            <a:ext cx="480757" cy="417455"/>
          </a:xfrm>
          <a:prstGeom prst="rect">
            <a:avLst/>
          </a:prstGeom>
          <a:noFill/>
          <a:ln>
            <a:noFill/>
          </a:ln>
        </p:spPr>
      </p:pic>
      <p:pic>
        <p:nvPicPr>
          <p:cNvPr id="323" name="Google Shape;323;p26"/>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2426246" y="2100765"/>
            <a:ext cx="397644" cy="305299"/>
          </a:xfrm>
          <a:prstGeom prst="rect">
            <a:avLst/>
          </a:prstGeom>
          <a:noFill/>
          <a:ln>
            <a:noFill/>
          </a:ln>
        </p:spPr>
      </p:pic>
      <p:pic>
        <p:nvPicPr>
          <p:cNvPr id="324" name="Google Shape;324;p26"/>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1640348" y="3807617"/>
            <a:ext cx="542323" cy="135608"/>
          </a:xfrm>
          <a:prstGeom prst="rect">
            <a:avLst/>
          </a:prstGeom>
          <a:noFill/>
          <a:ln>
            <a:noFill/>
          </a:ln>
        </p:spPr>
      </p:pic>
      <p:pic>
        <p:nvPicPr>
          <p:cNvPr id="325" name="Google Shape;325;p26"/>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5290339" y="1416087"/>
            <a:ext cx="480758" cy="147614"/>
          </a:xfrm>
          <a:prstGeom prst="rect">
            <a:avLst/>
          </a:prstGeom>
          <a:noFill/>
          <a:ln>
            <a:noFill/>
          </a:ln>
        </p:spPr>
      </p:pic>
      <p:pic>
        <p:nvPicPr>
          <p:cNvPr id="326" name="Google Shape;326;p26"/>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1671144" y="1762542"/>
            <a:ext cx="480782" cy="177878"/>
          </a:xfrm>
          <a:prstGeom prst="rect">
            <a:avLst/>
          </a:prstGeom>
          <a:noFill/>
          <a:ln>
            <a:noFill/>
          </a:ln>
        </p:spPr>
      </p:pic>
      <p:pic>
        <p:nvPicPr>
          <p:cNvPr id="327" name="Google Shape;327;p26"/>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4862213" y="3806661"/>
            <a:ext cx="767772" cy="137521"/>
          </a:xfrm>
          <a:prstGeom prst="rect">
            <a:avLst/>
          </a:prstGeom>
          <a:noFill/>
          <a:ln>
            <a:noFill/>
          </a:ln>
        </p:spPr>
      </p:pic>
      <p:pic>
        <p:nvPicPr>
          <p:cNvPr id="328" name="Google Shape;328;p26"/>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4059167" y="4245302"/>
            <a:ext cx="480732" cy="191487"/>
          </a:xfrm>
          <a:prstGeom prst="rect">
            <a:avLst/>
          </a:prstGeom>
          <a:noFill/>
          <a:ln>
            <a:noFill/>
          </a:ln>
        </p:spPr>
      </p:pic>
      <p:pic>
        <p:nvPicPr>
          <p:cNvPr id="329" name="Google Shape;329;p26"/>
          <p:cNvPicPr preferRelativeResize="0"/>
          <p:nvPr/>
        </p:nvPicPr>
        <p:blipFill rotWithShape="1">
          <a:blip r:embed="rId27" cstate="print">
            <a:alphaModFix/>
            <a:extLst>
              <a:ext uri="{28A0092B-C50C-407E-A947-70E740481C1C}">
                <a14:useLocalDpi xmlns:a14="http://schemas.microsoft.com/office/drawing/2010/main"/>
              </a:ext>
            </a:extLst>
          </a:blip>
          <a:srcRect l="16811" t="17367" r="15725" b="16847"/>
          <a:stretch/>
        </p:blipFill>
        <p:spPr>
          <a:xfrm>
            <a:off x="7907286" y="2853555"/>
            <a:ext cx="320275" cy="377824"/>
          </a:xfrm>
          <a:prstGeom prst="rect">
            <a:avLst/>
          </a:prstGeom>
          <a:noFill/>
          <a:ln>
            <a:noFill/>
          </a:ln>
        </p:spPr>
      </p:pic>
      <p:pic>
        <p:nvPicPr>
          <p:cNvPr id="330" name="Google Shape;330;p26"/>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4738269" y="2980174"/>
            <a:ext cx="612442" cy="124586"/>
          </a:xfrm>
          <a:prstGeom prst="rect">
            <a:avLst/>
          </a:prstGeom>
          <a:noFill/>
          <a:ln>
            <a:noFill/>
          </a:ln>
        </p:spPr>
      </p:pic>
      <p:pic>
        <p:nvPicPr>
          <p:cNvPr id="331" name="Google Shape;331;p26"/>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1469036" y="4257098"/>
            <a:ext cx="767772" cy="167894"/>
          </a:xfrm>
          <a:prstGeom prst="rect">
            <a:avLst/>
          </a:prstGeom>
          <a:noFill/>
          <a:ln>
            <a:noFill/>
          </a:ln>
        </p:spPr>
      </p:pic>
      <p:pic>
        <p:nvPicPr>
          <p:cNvPr id="332" name="Google Shape;332;p26"/>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2497055" y="1414611"/>
            <a:ext cx="542322" cy="179166"/>
          </a:xfrm>
          <a:prstGeom prst="rect">
            <a:avLst/>
          </a:prstGeom>
          <a:noFill/>
          <a:ln>
            <a:noFill/>
          </a:ln>
        </p:spPr>
      </p:pic>
      <p:pic>
        <p:nvPicPr>
          <p:cNvPr id="333" name="Google Shape;333;p26"/>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2569373" y="3326111"/>
            <a:ext cx="397644" cy="285400"/>
          </a:xfrm>
          <a:prstGeom prst="rect">
            <a:avLst/>
          </a:prstGeom>
          <a:noFill/>
          <a:ln>
            <a:noFill/>
          </a:ln>
        </p:spPr>
      </p:pic>
      <p:pic>
        <p:nvPicPr>
          <p:cNvPr id="334" name="Google Shape;334;p26"/>
          <p:cNvPicPr preferRelativeResize="0"/>
          <p:nvPr/>
        </p:nvPicPr>
        <p:blipFill>
          <a:blip r:embed="rId32">
            <a:alphaModFix/>
          </a:blip>
          <a:stretch>
            <a:fillRect/>
          </a:stretch>
        </p:blipFill>
        <p:spPr>
          <a:xfrm>
            <a:off x="2435107" y="4268855"/>
            <a:ext cx="746717" cy="144379"/>
          </a:xfrm>
          <a:prstGeom prst="rect">
            <a:avLst/>
          </a:prstGeom>
          <a:noFill/>
          <a:ln>
            <a:noFill/>
          </a:ln>
        </p:spPr>
      </p:pic>
      <p:pic>
        <p:nvPicPr>
          <p:cNvPr id="335" name="Google Shape;335;p26"/>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4715508" y="1710276"/>
            <a:ext cx="392910" cy="240643"/>
          </a:xfrm>
          <a:prstGeom prst="rect">
            <a:avLst/>
          </a:prstGeom>
          <a:noFill/>
          <a:ln>
            <a:noFill/>
          </a:ln>
        </p:spPr>
      </p:pic>
      <p:pic>
        <p:nvPicPr>
          <p:cNvPr id="336" name="Google Shape;336;p26"/>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7089524" y="1377229"/>
            <a:ext cx="397644" cy="200847"/>
          </a:xfrm>
          <a:prstGeom prst="rect">
            <a:avLst/>
          </a:prstGeom>
          <a:noFill/>
          <a:ln>
            <a:noFill/>
          </a:ln>
        </p:spPr>
      </p:pic>
      <p:pic>
        <p:nvPicPr>
          <p:cNvPr id="337" name="Google Shape;337;p26"/>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75" y="2174279"/>
            <a:ext cx="688184" cy="158271"/>
          </a:xfrm>
          <a:prstGeom prst="rect">
            <a:avLst/>
          </a:prstGeom>
          <a:noFill/>
          <a:ln>
            <a:noFill/>
          </a:ln>
        </p:spPr>
      </p:pic>
      <p:pic>
        <p:nvPicPr>
          <p:cNvPr id="338" name="Google Shape;338;p26"/>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7411335" y="3403559"/>
            <a:ext cx="767772" cy="130505"/>
          </a:xfrm>
          <a:prstGeom prst="rect">
            <a:avLst/>
          </a:prstGeom>
          <a:noFill/>
          <a:ln>
            <a:noFill/>
          </a:ln>
        </p:spPr>
      </p:pic>
      <p:pic>
        <p:nvPicPr>
          <p:cNvPr id="339" name="Google Shape;339;p26"/>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8399186" y="3816481"/>
            <a:ext cx="570454" cy="117879"/>
          </a:xfrm>
          <a:prstGeom prst="rect">
            <a:avLst/>
          </a:prstGeom>
          <a:noFill/>
          <a:ln>
            <a:noFill/>
          </a:ln>
        </p:spPr>
      </p:pic>
      <p:pic>
        <p:nvPicPr>
          <p:cNvPr id="340" name="Google Shape;340;p26"/>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122796" y="2940330"/>
            <a:ext cx="542322" cy="204274"/>
          </a:xfrm>
          <a:prstGeom prst="rect">
            <a:avLst/>
          </a:prstGeom>
          <a:noFill/>
          <a:ln>
            <a:noFill/>
          </a:ln>
        </p:spPr>
      </p:pic>
      <p:pic>
        <p:nvPicPr>
          <p:cNvPr id="341" name="Google Shape;341;p26" descr="C1_Core_NG_RGB_R-01.png"/>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8543606" y="1029675"/>
            <a:ext cx="432600" cy="178800"/>
          </a:xfrm>
          <a:prstGeom prst="rect">
            <a:avLst/>
          </a:prstGeom>
          <a:noFill/>
          <a:ln>
            <a:noFill/>
          </a:ln>
        </p:spPr>
      </p:pic>
      <p:pic>
        <p:nvPicPr>
          <p:cNvPr id="342" name="Google Shape;342;p26"/>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5931537" y="977237"/>
            <a:ext cx="542322" cy="322590"/>
          </a:xfrm>
          <a:prstGeom prst="rect">
            <a:avLst/>
          </a:prstGeom>
          <a:noFill/>
          <a:ln>
            <a:noFill/>
          </a:ln>
        </p:spPr>
      </p:pic>
      <p:pic>
        <p:nvPicPr>
          <p:cNvPr id="343" name="Google Shape;343;p26"/>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28191" y="1019591"/>
            <a:ext cx="320275" cy="216334"/>
          </a:xfrm>
          <a:prstGeom prst="rect">
            <a:avLst/>
          </a:prstGeom>
          <a:noFill/>
          <a:ln>
            <a:noFill/>
          </a:ln>
        </p:spPr>
      </p:pic>
      <p:pic>
        <p:nvPicPr>
          <p:cNvPr id="344" name="Google Shape;344;p26"/>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6546504" y="1007042"/>
            <a:ext cx="320276" cy="169536"/>
          </a:xfrm>
          <a:prstGeom prst="rect">
            <a:avLst/>
          </a:prstGeom>
          <a:noFill/>
          <a:ln>
            <a:noFill/>
          </a:ln>
        </p:spPr>
      </p:pic>
      <p:pic>
        <p:nvPicPr>
          <p:cNvPr id="345" name="Google Shape;345;p26"/>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1785097" y="1087886"/>
            <a:ext cx="612420" cy="89704"/>
          </a:xfrm>
          <a:prstGeom prst="rect">
            <a:avLst/>
          </a:prstGeom>
          <a:noFill/>
          <a:ln>
            <a:noFill/>
          </a:ln>
        </p:spPr>
      </p:pic>
      <p:pic>
        <p:nvPicPr>
          <p:cNvPr id="346" name="Google Shape;346;p26"/>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4481198" y="1009593"/>
            <a:ext cx="480757" cy="294468"/>
          </a:xfrm>
          <a:prstGeom prst="rect">
            <a:avLst/>
          </a:prstGeom>
          <a:noFill/>
          <a:ln>
            <a:noFill/>
          </a:ln>
        </p:spPr>
      </p:pic>
      <p:pic>
        <p:nvPicPr>
          <p:cNvPr id="347" name="Google Shape;347;p26"/>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6939426" y="1070201"/>
            <a:ext cx="480782" cy="149039"/>
          </a:xfrm>
          <a:prstGeom prst="rect">
            <a:avLst/>
          </a:prstGeom>
          <a:noFill/>
          <a:ln>
            <a:noFill/>
          </a:ln>
        </p:spPr>
      </p:pic>
      <p:pic>
        <p:nvPicPr>
          <p:cNvPr id="348" name="Google Shape;348;p26"/>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1064209" y="1056093"/>
            <a:ext cx="648242" cy="121534"/>
          </a:xfrm>
          <a:prstGeom prst="rect">
            <a:avLst/>
          </a:prstGeom>
          <a:noFill/>
          <a:ln>
            <a:noFill/>
          </a:ln>
        </p:spPr>
      </p:pic>
      <p:pic>
        <p:nvPicPr>
          <p:cNvPr id="349" name="Google Shape;349;p26"/>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557420" y="1384756"/>
            <a:ext cx="612443" cy="185769"/>
          </a:xfrm>
          <a:prstGeom prst="rect">
            <a:avLst/>
          </a:prstGeom>
          <a:noFill/>
          <a:ln>
            <a:noFill/>
          </a:ln>
        </p:spPr>
      </p:pic>
      <p:pic>
        <p:nvPicPr>
          <p:cNvPr id="350" name="Google Shape;350;p26"/>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3638556" y="962800"/>
            <a:ext cx="264797" cy="308144"/>
          </a:xfrm>
          <a:prstGeom prst="rect">
            <a:avLst/>
          </a:prstGeom>
          <a:noFill/>
          <a:ln>
            <a:noFill/>
          </a:ln>
        </p:spPr>
      </p:pic>
      <p:pic>
        <p:nvPicPr>
          <p:cNvPr id="351" name="Google Shape;351;p26"/>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3023589" y="997153"/>
            <a:ext cx="542322" cy="271172"/>
          </a:xfrm>
          <a:prstGeom prst="rect">
            <a:avLst/>
          </a:prstGeom>
          <a:noFill/>
          <a:ln>
            <a:noFill/>
          </a:ln>
        </p:spPr>
      </p:pic>
      <p:pic>
        <p:nvPicPr>
          <p:cNvPr id="352" name="Google Shape;352;p26"/>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4517488" y="3774270"/>
            <a:ext cx="264775" cy="202301"/>
          </a:xfrm>
          <a:prstGeom prst="rect">
            <a:avLst/>
          </a:prstGeom>
          <a:noFill/>
          <a:ln>
            <a:noFill/>
          </a:ln>
        </p:spPr>
      </p:pic>
      <p:pic>
        <p:nvPicPr>
          <p:cNvPr id="353" name="Google Shape;353;p26"/>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3469864" y="1419613"/>
            <a:ext cx="648242" cy="116054"/>
          </a:xfrm>
          <a:prstGeom prst="rect">
            <a:avLst/>
          </a:prstGeom>
          <a:noFill/>
          <a:ln>
            <a:noFill/>
          </a:ln>
        </p:spPr>
      </p:pic>
      <p:pic>
        <p:nvPicPr>
          <p:cNvPr id="354" name="Google Shape;354;p26"/>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3742624" y="2087393"/>
            <a:ext cx="542322" cy="332043"/>
          </a:xfrm>
          <a:prstGeom prst="rect">
            <a:avLst/>
          </a:prstGeom>
          <a:noFill/>
          <a:ln>
            <a:noFill/>
          </a:ln>
        </p:spPr>
      </p:pic>
      <p:pic>
        <p:nvPicPr>
          <p:cNvPr id="355" name="Google Shape;355;p26"/>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4416429" y="2913067"/>
            <a:ext cx="264775" cy="216024"/>
          </a:xfrm>
          <a:prstGeom prst="rect">
            <a:avLst/>
          </a:prstGeom>
          <a:noFill/>
          <a:ln>
            <a:noFill/>
          </a:ln>
        </p:spPr>
      </p:pic>
      <p:pic>
        <p:nvPicPr>
          <p:cNvPr id="356" name="Google Shape;356;p26"/>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2188787" y="1756754"/>
            <a:ext cx="480733" cy="181070"/>
          </a:xfrm>
          <a:prstGeom prst="rect">
            <a:avLst/>
          </a:prstGeom>
          <a:noFill/>
          <a:ln>
            <a:noFill/>
          </a:ln>
        </p:spPr>
      </p:pic>
      <p:pic>
        <p:nvPicPr>
          <p:cNvPr id="357" name="Google Shape;357;p26"/>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4238941" y="1651229"/>
            <a:ext cx="358737" cy="358737"/>
          </a:xfrm>
          <a:prstGeom prst="rect">
            <a:avLst/>
          </a:prstGeom>
          <a:noFill/>
          <a:ln>
            <a:noFill/>
          </a:ln>
        </p:spPr>
      </p:pic>
      <p:pic>
        <p:nvPicPr>
          <p:cNvPr id="358" name="Google Shape;358;p26"/>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75020" y="1705195"/>
            <a:ext cx="767772" cy="250806"/>
          </a:xfrm>
          <a:prstGeom prst="rect">
            <a:avLst/>
          </a:prstGeom>
          <a:noFill/>
          <a:ln>
            <a:noFill/>
          </a:ln>
        </p:spPr>
      </p:pic>
      <p:pic>
        <p:nvPicPr>
          <p:cNvPr id="359" name="Google Shape;359;p26"/>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1959799" y="1384698"/>
            <a:ext cx="480758" cy="150627"/>
          </a:xfrm>
          <a:prstGeom prst="rect">
            <a:avLst/>
          </a:prstGeom>
          <a:noFill/>
          <a:ln>
            <a:noFill/>
          </a:ln>
        </p:spPr>
      </p:pic>
      <p:pic>
        <p:nvPicPr>
          <p:cNvPr id="360" name="Google Shape;360;p26"/>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6809750" y="3824816"/>
            <a:ext cx="948755" cy="101211"/>
          </a:xfrm>
          <a:prstGeom prst="rect">
            <a:avLst/>
          </a:prstGeom>
          <a:noFill/>
          <a:ln>
            <a:noFill/>
          </a:ln>
        </p:spPr>
      </p:pic>
      <p:pic>
        <p:nvPicPr>
          <p:cNvPr id="361" name="Google Shape;361;p26"/>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3123107" y="1352181"/>
            <a:ext cx="320265" cy="304027"/>
          </a:xfrm>
          <a:prstGeom prst="rect">
            <a:avLst/>
          </a:prstGeom>
          <a:noFill/>
          <a:ln>
            <a:noFill/>
          </a:ln>
        </p:spPr>
      </p:pic>
      <p:pic>
        <p:nvPicPr>
          <p:cNvPr id="362" name="Google Shape;362;p26"/>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5823305" y="1432519"/>
            <a:ext cx="612443" cy="122492"/>
          </a:xfrm>
          <a:prstGeom prst="rect">
            <a:avLst/>
          </a:prstGeom>
          <a:noFill/>
          <a:ln>
            <a:noFill/>
          </a:ln>
        </p:spPr>
      </p:pic>
      <p:pic>
        <p:nvPicPr>
          <p:cNvPr id="363" name="Google Shape;363;p26"/>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2504000" y="2969628"/>
            <a:ext cx="714221" cy="90452"/>
          </a:xfrm>
          <a:prstGeom prst="rect">
            <a:avLst/>
          </a:prstGeom>
          <a:noFill/>
          <a:ln>
            <a:noFill/>
          </a:ln>
        </p:spPr>
      </p:pic>
      <p:pic>
        <p:nvPicPr>
          <p:cNvPr id="364" name="Google Shape;364;p26"/>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3825121" y="3789686"/>
            <a:ext cx="612418" cy="171469"/>
          </a:xfrm>
          <a:prstGeom prst="rect">
            <a:avLst/>
          </a:prstGeom>
          <a:noFill/>
          <a:ln>
            <a:noFill/>
          </a:ln>
        </p:spPr>
      </p:pic>
      <p:pic>
        <p:nvPicPr>
          <p:cNvPr id="365" name="Google Shape;365;p26"/>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8455396" y="1419337"/>
            <a:ext cx="542322" cy="116611"/>
          </a:xfrm>
          <a:prstGeom prst="rect">
            <a:avLst/>
          </a:prstGeom>
          <a:noFill/>
          <a:ln>
            <a:noFill/>
          </a:ln>
        </p:spPr>
      </p:pic>
      <p:pic>
        <p:nvPicPr>
          <p:cNvPr id="366" name="Google Shape;366;p26"/>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6484961" y="1755480"/>
            <a:ext cx="480732" cy="150234"/>
          </a:xfrm>
          <a:prstGeom prst="rect">
            <a:avLst/>
          </a:prstGeom>
          <a:noFill/>
          <a:ln>
            <a:noFill/>
          </a:ln>
        </p:spPr>
      </p:pic>
      <p:pic>
        <p:nvPicPr>
          <p:cNvPr id="367" name="Google Shape;367;p26"/>
          <p:cNvPicPr preferRelativeResize="0"/>
          <p:nvPr/>
        </p:nvPicPr>
        <p:blipFill rotWithShape="1">
          <a:blip r:embed="rId65" cstate="print">
            <a:alphaModFix/>
            <a:extLst>
              <a:ext uri="{28A0092B-C50C-407E-A947-70E740481C1C}">
                <a14:useLocalDpi xmlns:a14="http://schemas.microsoft.com/office/drawing/2010/main"/>
              </a:ext>
            </a:extLst>
          </a:blip>
          <a:srcRect/>
          <a:stretch/>
        </p:blipFill>
        <p:spPr>
          <a:xfrm>
            <a:off x="4689353" y="3343811"/>
            <a:ext cx="714219" cy="250002"/>
          </a:xfrm>
          <a:prstGeom prst="rect">
            <a:avLst/>
          </a:prstGeom>
          <a:noFill/>
          <a:ln>
            <a:noFill/>
          </a:ln>
        </p:spPr>
      </p:pic>
      <p:pic>
        <p:nvPicPr>
          <p:cNvPr id="368" name="Google Shape;368;p26"/>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873094" y="4253912"/>
            <a:ext cx="397644" cy="174266"/>
          </a:xfrm>
          <a:prstGeom prst="rect">
            <a:avLst/>
          </a:prstGeom>
          <a:noFill/>
          <a:ln>
            <a:noFill/>
          </a:ln>
        </p:spPr>
      </p:pic>
      <p:pic>
        <p:nvPicPr>
          <p:cNvPr id="369" name="Google Shape;369;p26"/>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1315830" y="3007474"/>
            <a:ext cx="688184" cy="103234"/>
          </a:xfrm>
          <a:prstGeom prst="rect">
            <a:avLst/>
          </a:prstGeom>
          <a:noFill/>
          <a:ln>
            <a:noFill/>
          </a:ln>
        </p:spPr>
      </p:pic>
      <p:pic>
        <p:nvPicPr>
          <p:cNvPr id="370" name="Google Shape;370;p26"/>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8523993" y="4281752"/>
            <a:ext cx="480757" cy="118587"/>
          </a:xfrm>
          <a:prstGeom prst="rect">
            <a:avLst/>
          </a:prstGeom>
          <a:noFill/>
          <a:ln>
            <a:noFill/>
          </a:ln>
        </p:spPr>
      </p:pic>
      <p:pic>
        <p:nvPicPr>
          <p:cNvPr id="371" name="Google Shape;371;p26"/>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7492853" y="1058565"/>
            <a:ext cx="978108" cy="149974"/>
          </a:xfrm>
          <a:prstGeom prst="rect">
            <a:avLst/>
          </a:prstGeom>
          <a:noFill/>
          <a:ln>
            <a:noFill/>
          </a:ln>
        </p:spPr>
      </p:pic>
      <p:pic>
        <p:nvPicPr>
          <p:cNvPr id="372" name="Google Shape;372;p26"/>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3975997" y="1063637"/>
            <a:ext cx="432556" cy="149790"/>
          </a:xfrm>
          <a:prstGeom prst="rect">
            <a:avLst/>
          </a:prstGeom>
          <a:noFill/>
          <a:ln>
            <a:noFill/>
          </a:ln>
        </p:spPr>
      </p:pic>
      <p:pic>
        <p:nvPicPr>
          <p:cNvPr id="373" name="Google Shape;373;p26"/>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58074" y="3378264"/>
            <a:ext cx="480782" cy="181096"/>
          </a:xfrm>
          <a:prstGeom prst="rect">
            <a:avLst/>
          </a:prstGeom>
          <a:noFill/>
          <a:ln>
            <a:noFill/>
          </a:ln>
        </p:spPr>
      </p:pic>
      <p:pic>
        <p:nvPicPr>
          <p:cNvPr id="374" name="Google Shape;374;p26"/>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6332157" y="3738617"/>
            <a:ext cx="397644" cy="273608"/>
          </a:xfrm>
          <a:prstGeom prst="rect">
            <a:avLst/>
          </a:prstGeom>
          <a:noFill/>
          <a:ln>
            <a:noFill/>
          </a:ln>
        </p:spPr>
      </p:pic>
      <p:pic>
        <p:nvPicPr>
          <p:cNvPr id="375" name="Google Shape;375;p26"/>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5034600" y="969625"/>
            <a:ext cx="392910" cy="275387"/>
          </a:xfrm>
          <a:prstGeom prst="rect">
            <a:avLst/>
          </a:prstGeom>
          <a:noFill/>
          <a:ln>
            <a:noFill/>
          </a:ln>
        </p:spPr>
      </p:pic>
      <p:pic>
        <p:nvPicPr>
          <p:cNvPr id="376" name="Google Shape;376;p26"/>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774256" y="2178460"/>
            <a:ext cx="432433" cy="149910"/>
          </a:xfrm>
          <a:prstGeom prst="rect">
            <a:avLst/>
          </a:prstGeom>
          <a:noFill/>
          <a:ln>
            <a:noFill/>
          </a:ln>
        </p:spPr>
      </p:pic>
      <p:pic>
        <p:nvPicPr>
          <p:cNvPr id="377" name="Google Shape;377;p26"/>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1286224" y="1401730"/>
            <a:ext cx="542272" cy="151821"/>
          </a:xfrm>
          <a:prstGeom prst="rect">
            <a:avLst/>
          </a:prstGeom>
          <a:noFill/>
          <a:ln>
            <a:noFill/>
          </a:ln>
        </p:spPr>
      </p:pic>
      <p:pic>
        <p:nvPicPr>
          <p:cNvPr id="378" name="Google Shape;378;p26"/>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6487968" y="1372025"/>
            <a:ext cx="542322" cy="188005"/>
          </a:xfrm>
          <a:prstGeom prst="rect">
            <a:avLst/>
          </a:prstGeom>
          <a:noFill/>
          <a:ln>
            <a:noFill/>
          </a:ln>
        </p:spPr>
      </p:pic>
      <p:pic>
        <p:nvPicPr>
          <p:cNvPr id="379" name="Google Shape;379;p26"/>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26564" y="3792839"/>
            <a:ext cx="688184" cy="165164"/>
          </a:xfrm>
          <a:prstGeom prst="rect">
            <a:avLst/>
          </a:prstGeom>
          <a:noFill/>
          <a:ln>
            <a:noFill/>
          </a:ln>
        </p:spPr>
      </p:pic>
      <p:pic>
        <p:nvPicPr>
          <p:cNvPr id="380" name="Google Shape;380;p26"/>
          <p:cNvPicPr preferRelativeResize="0"/>
          <p:nvPr/>
        </p:nvPicPr>
        <p:blipFill rotWithShape="1">
          <a:blip r:embed="rId78" cstate="print">
            <a:alphaModFix/>
            <a:extLst>
              <a:ext uri="{28A0092B-C50C-407E-A947-70E740481C1C}">
                <a14:useLocalDpi xmlns:a14="http://schemas.microsoft.com/office/drawing/2010/main"/>
              </a:ext>
            </a:extLst>
          </a:blip>
          <a:srcRect/>
          <a:stretch/>
        </p:blipFill>
        <p:spPr>
          <a:xfrm>
            <a:off x="6811117" y="2489420"/>
            <a:ext cx="612300" cy="206400"/>
          </a:xfrm>
          <a:prstGeom prst="rect">
            <a:avLst/>
          </a:prstGeom>
          <a:noFill/>
          <a:ln>
            <a:noFill/>
          </a:ln>
        </p:spPr>
      </p:pic>
      <p:pic>
        <p:nvPicPr>
          <p:cNvPr id="381" name="Google Shape;381;p26"/>
          <p:cNvPicPr preferRelativeResize="0"/>
          <p:nvPr/>
        </p:nvPicPr>
        <p:blipFill rotWithShape="1">
          <a:blip r:embed="rId79" cstate="print">
            <a:alphaModFix/>
            <a:extLst>
              <a:ext uri="{28A0092B-C50C-407E-A947-70E740481C1C}">
                <a14:useLocalDpi xmlns:a14="http://schemas.microsoft.com/office/drawing/2010/main"/>
              </a:ext>
            </a:extLst>
          </a:blip>
          <a:srcRect/>
          <a:stretch/>
        </p:blipFill>
        <p:spPr>
          <a:xfrm>
            <a:off x="6130067" y="2541923"/>
            <a:ext cx="570454" cy="230334"/>
          </a:xfrm>
          <a:prstGeom prst="rect">
            <a:avLst/>
          </a:prstGeom>
          <a:noFill/>
          <a:ln>
            <a:noFill/>
          </a:ln>
        </p:spPr>
      </p:pic>
      <p:pic>
        <p:nvPicPr>
          <p:cNvPr id="382" name="Google Shape;382;p26"/>
          <p:cNvPicPr preferRelativeResize="0"/>
          <p:nvPr/>
        </p:nvPicPr>
        <p:blipFill rotWithShape="1">
          <a:blip r:embed="rId80" cstate="print">
            <a:alphaModFix/>
            <a:extLst>
              <a:ext uri="{28A0092B-C50C-407E-A947-70E740481C1C}">
                <a14:useLocalDpi xmlns:a14="http://schemas.microsoft.com/office/drawing/2010/main"/>
              </a:ext>
            </a:extLst>
          </a:blip>
          <a:srcRect/>
          <a:stretch/>
        </p:blipFill>
        <p:spPr>
          <a:xfrm>
            <a:off x="5567501" y="2493408"/>
            <a:ext cx="480733" cy="291940"/>
          </a:xfrm>
          <a:prstGeom prst="rect">
            <a:avLst/>
          </a:prstGeom>
          <a:noFill/>
          <a:ln>
            <a:noFill/>
          </a:ln>
        </p:spPr>
      </p:pic>
      <p:pic>
        <p:nvPicPr>
          <p:cNvPr id="383" name="Google Shape;383;p26"/>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1999681" y="2585044"/>
            <a:ext cx="802093" cy="118593"/>
          </a:xfrm>
          <a:prstGeom prst="rect">
            <a:avLst/>
          </a:prstGeom>
          <a:noFill/>
          <a:ln>
            <a:noFill/>
          </a:ln>
        </p:spPr>
      </p:pic>
      <p:pic>
        <p:nvPicPr>
          <p:cNvPr id="384" name="Google Shape;384;p26"/>
          <p:cNvPicPr preferRelativeResize="0"/>
          <p:nvPr/>
        </p:nvPicPr>
        <p:blipFill rotWithShape="1">
          <a:blip r:embed="rId82" cstate="print">
            <a:alphaModFix/>
            <a:extLst>
              <a:ext uri="{28A0092B-C50C-407E-A947-70E740481C1C}">
                <a14:useLocalDpi xmlns:a14="http://schemas.microsoft.com/office/drawing/2010/main"/>
              </a:ext>
            </a:extLst>
          </a:blip>
          <a:srcRect/>
          <a:stretch/>
        </p:blipFill>
        <p:spPr>
          <a:xfrm>
            <a:off x="5443998" y="2192126"/>
            <a:ext cx="612418" cy="122577"/>
          </a:xfrm>
          <a:prstGeom prst="rect">
            <a:avLst/>
          </a:prstGeom>
          <a:noFill/>
          <a:ln>
            <a:noFill/>
          </a:ln>
        </p:spPr>
      </p:pic>
      <p:pic>
        <p:nvPicPr>
          <p:cNvPr id="385" name="Google Shape;385;p26"/>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8502038" y="2116813"/>
            <a:ext cx="480782" cy="273203"/>
          </a:xfrm>
          <a:prstGeom prst="rect">
            <a:avLst/>
          </a:prstGeom>
          <a:noFill/>
          <a:ln>
            <a:noFill/>
          </a:ln>
        </p:spPr>
      </p:pic>
      <p:pic>
        <p:nvPicPr>
          <p:cNvPr id="386" name="Google Shape;386;p26"/>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2891321" y="2537337"/>
            <a:ext cx="612418" cy="161280"/>
          </a:xfrm>
          <a:prstGeom prst="rect">
            <a:avLst/>
          </a:prstGeom>
          <a:noFill/>
          <a:ln>
            <a:noFill/>
          </a:ln>
        </p:spPr>
      </p:pic>
      <p:pic>
        <p:nvPicPr>
          <p:cNvPr id="387" name="Google Shape;387;p26"/>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7727758" y="2175407"/>
            <a:ext cx="688282" cy="156015"/>
          </a:xfrm>
          <a:prstGeom prst="rect">
            <a:avLst/>
          </a:prstGeom>
          <a:noFill/>
          <a:ln>
            <a:noFill/>
          </a:ln>
        </p:spPr>
      </p:pic>
      <p:pic>
        <p:nvPicPr>
          <p:cNvPr id="388" name="Google Shape;388;p26"/>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47483" y="2493752"/>
            <a:ext cx="480782" cy="291975"/>
          </a:xfrm>
          <a:prstGeom prst="rect">
            <a:avLst/>
          </a:prstGeom>
          <a:noFill/>
          <a:ln>
            <a:noFill/>
          </a:ln>
        </p:spPr>
      </p:pic>
      <p:pic>
        <p:nvPicPr>
          <p:cNvPr id="389" name="Google Shape;389;p26"/>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6770683" y="2095388"/>
            <a:ext cx="320275" cy="316054"/>
          </a:xfrm>
          <a:prstGeom prst="rect">
            <a:avLst/>
          </a:prstGeom>
          <a:noFill/>
          <a:ln>
            <a:noFill/>
          </a:ln>
        </p:spPr>
      </p:pic>
      <p:pic>
        <p:nvPicPr>
          <p:cNvPr id="390" name="Google Shape;390;p26"/>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6142413" y="2154907"/>
            <a:ext cx="542272" cy="197015"/>
          </a:xfrm>
          <a:prstGeom prst="rect">
            <a:avLst/>
          </a:prstGeom>
          <a:noFill/>
          <a:ln>
            <a:noFill/>
          </a:ln>
        </p:spPr>
      </p:pic>
      <p:pic>
        <p:nvPicPr>
          <p:cNvPr id="391" name="Google Shape;391;p26"/>
          <p:cNvPicPr preferRelativeResize="0"/>
          <p:nvPr/>
        </p:nvPicPr>
        <p:blipFill rotWithShape="1">
          <a:blip r:embed="rId89" cstate="print">
            <a:alphaModFix/>
            <a:extLst>
              <a:ext uri="{28A0092B-C50C-407E-A947-70E740481C1C}">
                <a14:useLocalDpi xmlns:a14="http://schemas.microsoft.com/office/drawing/2010/main"/>
              </a:ext>
            </a:extLst>
          </a:blip>
          <a:srcRect/>
          <a:stretch/>
        </p:blipFill>
        <p:spPr>
          <a:xfrm>
            <a:off x="1210725" y="2541427"/>
            <a:ext cx="688184" cy="189001"/>
          </a:xfrm>
          <a:prstGeom prst="rect">
            <a:avLst/>
          </a:prstGeom>
          <a:noFill/>
          <a:ln>
            <a:noFill/>
          </a:ln>
        </p:spPr>
      </p:pic>
      <p:pic>
        <p:nvPicPr>
          <p:cNvPr id="392" name="Google Shape;392;p26"/>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932847" y="1788001"/>
            <a:ext cx="648242" cy="105879"/>
          </a:xfrm>
          <a:prstGeom prst="rect">
            <a:avLst/>
          </a:prstGeom>
          <a:noFill/>
          <a:ln>
            <a:noFill/>
          </a:ln>
        </p:spPr>
      </p:pic>
      <p:pic>
        <p:nvPicPr>
          <p:cNvPr id="393" name="Google Shape;393;p26"/>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5709935" y="3778711"/>
            <a:ext cx="542272" cy="193419"/>
          </a:xfrm>
          <a:prstGeom prst="rect">
            <a:avLst/>
          </a:prstGeom>
          <a:noFill/>
          <a:ln>
            <a:noFill/>
          </a:ln>
        </p:spPr>
      </p:pic>
      <p:pic>
        <p:nvPicPr>
          <p:cNvPr id="394" name="Google Shape;394;p26"/>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5500155" y="988763"/>
            <a:ext cx="358737" cy="278827"/>
          </a:xfrm>
          <a:prstGeom prst="rect">
            <a:avLst/>
          </a:prstGeom>
          <a:noFill/>
          <a:ln>
            <a:noFill/>
          </a:ln>
        </p:spPr>
      </p:pic>
      <p:pic>
        <p:nvPicPr>
          <p:cNvPr id="395" name="Google Shape;395;p26"/>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5024636" y="2469972"/>
            <a:ext cx="432556" cy="300386"/>
          </a:xfrm>
          <a:prstGeom prst="rect">
            <a:avLst/>
          </a:prstGeom>
          <a:noFill/>
          <a:ln>
            <a:noFill/>
          </a:ln>
        </p:spPr>
      </p:pic>
      <p:pic>
        <p:nvPicPr>
          <p:cNvPr id="396" name="Google Shape;396;p26"/>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7534019" y="2554184"/>
            <a:ext cx="802093" cy="171113"/>
          </a:xfrm>
          <a:prstGeom prst="rect">
            <a:avLst/>
          </a:prstGeom>
          <a:noFill/>
          <a:ln>
            <a:noFill/>
          </a:ln>
        </p:spPr>
      </p:pic>
      <p:pic>
        <p:nvPicPr>
          <p:cNvPr id="397" name="Google Shape;397;p26"/>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4370943" y="2129991"/>
            <a:ext cx="358738" cy="246847"/>
          </a:xfrm>
          <a:prstGeom prst="rect">
            <a:avLst/>
          </a:prstGeom>
          <a:noFill/>
          <a:ln>
            <a:noFill/>
          </a:ln>
        </p:spPr>
      </p:pic>
      <p:pic>
        <p:nvPicPr>
          <p:cNvPr id="398" name="Google Shape;398;p26"/>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4815678" y="2156696"/>
            <a:ext cx="542322" cy="193437"/>
          </a:xfrm>
          <a:prstGeom prst="rect">
            <a:avLst/>
          </a:prstGeom>
          <a:noFill/>
          <a:ln>
            <a:noFill/>
          </a:ln>
        </p:spPr>
      </p:pic>
      <p:pic>
        <p:nvPicPr>
          <p:cNvPr id="399" name="Google Shape;399;p26"/>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2010729" y="2952681"/>
            <a:ext cx="432556" cy="185996"/>
          </a:xfrm>
          <a:prstGeom prst="rect">
            <a:avLst/>
          </a:prstGeom>
          <a:noFill/>
          <a:ln>
            <a:noFill/>
          </a:ln>
        </p:spPr>
      </p:pic>
      <p:pic>
        <p:nvPicPr>
          <p:cNvPr id="400" name="Google Shape;400;p26"/>
          <p:cNvPicPr preferRelativeResize="0"/>
          <p:nvPr/>
        </p:nvPicPr>
        <p:blipFill rotWithShape="1">
          <a:blip r:embed="rId98" cstate="print">
            <a:alphaModFix/>
            <a:extLst>
              <a:ext uri="{28A0092B-C50C-407E-A947-70E740481C1C}">
                <a14:useLocalDpi xmlns:a14="http://schemas.microsoft.com/office/drawing/2010/main"/>
              </a:ext>
            </a:extLst>
          </a:blip>
          <a:srcRect/>
          <a:stretch/>
        </p:blipFill>
        <p:spPr>
          <a:xfrm>
            <a:off x="534775" y="2500968"/>
            <a:ext cx="612441" cy="270944"/>
          </a:xfrm>
          <a:prstGeom prst="rect">
            <a:avLst/>
          </a:prstGeom>
          <a:noFill/>
          <a:ln>
            <a:noFill/>
          </a:ln>
        </p:spPr>
      </p:pic>
      <p:pic>
        <p:nvPicPr>
          <p:cNvPr id="401" name="Google Shape;401;p26"/>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4021057" y="3344167"/>
            <a:ext cx="542322" cy="249289"/>
          </a:xfrm>
          <a:prstGeom prst="rect">
            <a:avLst/>
          </a:prstGeom>
          <a:noFill/>
          <a:ln>
            <a:noFill/>
          </a:ln>
        </p:spPr>
      </p:pic>
      <p:pic>
        <p:nvPicPr>
          <p:cNvPr id="402" name="Google Shape;402;p26"/>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6197844" y="3368845"/>
            <a:ext cx="480781" cy="199933"/>
          </a:xfrm>
          <a:prstGeom prst="rect">
            <a:avLst/>
          </a:prstGeom>
          <a:noFill/>
          <a:ln>
            <a:noFill/>
          </a:ln>
        </p:spPr>
      </p:pic>
      <p:pic>
        <p:nvPicPr>
          <p:cNvPr id="403" name="Google Shape;403;p26"/>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8359301" y="2977789"/>
            <a:ext cx="606352" cy="129355"/>
          </a:xfrm>
          <a:prstGeom prst="rect">
            <a:avLst/>
          </a:prstGeom>
          <a:noFill/>
          <a:ln>
            <a:noFill/>
          </a:ln>
        </p:spPr>
      </p:pic>
      <p:pic>
        <p:nvPicPr>
          <p:cNvPr id="404" name="Google Shape;404;p26"/>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3056790" y="3804288"/>
            <a:ext cx="688382" cy="142266"/>
          </a:xfrm>
          <a:prstGeom prst="rect">
            <a:avLst/>
          </a:prstGeom>
          <a:noFill/>
          <a:ln>
            <a:noFill/>
          </a:ln>
        </p:spPr>
      </p:pic>
      <p:pic>
        <p:nvPicPr>
          <p:cNvPr id="405" name="Google Shape;405;p26"/>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5226247" y="1734796"/>
            <a:ext cx="542272" cy="191603"/>
          </a:xfrm>
          <a:prstGeom prst="rect">
            <a:avLst/>
          </a:prstGeom>
          <a:noFill/>
          <a:ln>
            <a:noFill/>
          </a:ln>
        </p:spPr>
      </p:pic>
      <p:pic>
        <p:nvPicPr>
          <p:cNvPr id="406" name="Google Shape;406;p26"/>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4778663" y="1363817"/>
            <a:ext cx="320275" cy="227670"/>
          </a:xfrm>
          <a:prstGeom prst="rect">
            <a:avLst/>
          </a:prstGeom>
          <a:noFill/>
          <a:ln>
            <a:noFill/>
          </a:ln>
        </p:spPr>
      </p:pic>
      <p:pic>
        <p:nvPicPr>
          <p:cNvPr id="407" name="Google Shape;407;p26"/>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7176955" y="2106324"/>
            <a:ext cx="464806" cy="294180"/>
          </a:xfrm>
          <a:prstGeom prst="rect">
            <a:avLst/>
          </a:prstGeom>
          <a:noFill/>
          <a:ln>
            <a:noFill/>
          </a:ln>
        </p:spPr>
      </p:pic>
      <p:pic>
        <p:nvPicPr>
          <p:cNvPr id="408" name="Google Shape;408;p26"/>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26554" y="4250287"/>
            <a:ext cx="648242" cy="181515"/>
          </a:xfrm>
          <a:prstGeom prst="rect">
            <a:avLst/>
          </a:prstGeom>
          <a:noFill/>
          <a:ln>
            <a:noFill/>
          </a:ln>
        </p:spPr>
      </p:pic>
      <p:pic>
        <p:nvPicPr>
          <p:cNvPr id="409" name="Google Shape;409;p26"/>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3578815" y="1722801"/>
            <a:ext cx="542273" cy="177451"/>
          </a:xfrm>
          <a:prstGeom prst="rect">
            <a:avLst/>
          </a:prstGeom>
          <a:noFill/>
          <a:ln>
            <a:noFill/>
          </a:ln>
        </p:spPr>
      </p:pic>
      <p:pic>
        <p:nvPicPr>
          <p:cNvPr id="410" name="Google Shape;410;p26"/>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2470162" y="1077153"/>
            <a:ext cx="480782" cy="101210"/>
          </a:xfrm>
          <a:prstGeom prst="rect">
            <a:avLst/>
          </a:prstGeom>
          <a:noFill/>
          <a:ln>
            <a:noFill/>
          </a:ln>
        </p:spPr>
      </p:pic>
      <p:pic>
        <p:nvPicPr>
          <p:cNvPr id="411" name="Google Shape;411;p26"/>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794697" y="3816717"/>
            <a:ext cx="765701" cy="117407"/>
          </a:xfrm>
          <a:prstGeom prst="rect">
            <a:avLst/>
          </a:prstGeom>
          <a:noFill/>
          <a:ln>
            <a:noFill/>
          </a:ln>
        </p:spPr>
      </p:pic>
      <p:pic>
        <p:nvPicPr>
          <p:cNvPr id="412" name="Google Shape;412;p26"/>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7682134" y="1746725"/>
            <a:ext cx="606352" cy="167746"/>
          </a:xfrm>
          <a:prstGeom prst="rect">
            <a:avLst/>
          </a:prstGeom>
          <a:noFill/>
          <a:ln>
            <a:noFill/>
          </a:ln>
        </p:spPr>
      </p:pic>
      <p:pic>
        <p:nvPicPr>
          <p:cNvPr id="413" name="Google Shape;413;p26"/>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6391336" y="4184016"/>
            <a:ext cx="464805" cy="314057"/>
          </a:xfrm>
          <a:prstGeom prst="rect">
            <a:avLst/>
          </a:prstGeom>
          <a:noFill/>
          <a:ln>
            <a:noFill/>
          </a:ln>
        </p:spPr>
      </p:pic>
      <p:pic>
        <p:nvPicPr>
          <p:cNvPr id="414" name="Google Shape;414;p26"/>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8406316" y="1746931"/>
            <a:ext cx="570454" cy="167332"/>
          </a:xfrm>
          <a:prstGeom prst="rect">
            <a:avLst/>
          </a:prstGeom>
          <a:noFill/>
          <a:ln>
            <a:noFill/>
          </a:ln>
        </p:spPr>
      </p:pic>
      <p:pic>
        <p:nvPicPr>
          <p:cNvPr id="415" name="Google Shape;415;p26"/>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8305081" y="3369414"/>
            <a:ext cx="648242" cy="198794"/>
          </a:xfrm>
          <a:prstGeom prst="rect">
            <a:avLst/>
          </a:prstGeom>
          <a:noFill/>
          <a:ln>
            <a:noFill/>
          </a:ln>
        </p:spPr>
      </p:pic>
      <p:pic>
        <p:nvPicPr>
          <p:cNvPr id="416" name="Google Shape;416;p26"/>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3092992" y="3424527"/>
            <a:ext cx="802090" cy="88569"/>
          </a:xfrm>
          <a:prstGeom prst="rect">
            <a:avLst/>
          </a:prstGeom>
          <a:noFill/>
          <a:ln>
            <a:noFill/>
          </a:ln>
        </p:spPr>
      </p:pic>
      <p:pic>
        <p:nvPicPr>
          <p:cNvPr id="417" name="Google Shape;417;p26"/>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4188892" y="1324292"/>
            <a:ext cx="570454" cy="306696"/>
          </a:xfrm>
          <a:prstGeom prst="rect">
            <a:avLst/>
          </a:prstGeom>
          <a:noFill/>
          <a:ln>
            <a:noFill/>
          </a:ln>
        </p:spPr>
      </p:pic>
      <p:pic>
        <p:nvPicPr>
          <p:cNvPr id="418" name="Google Shape;418;p26"/>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4112235" y="2577670"/>
            <a:ext cx="802093" cy="120315"/>
          </a:xfrm>
          <a:prstGeom prst="rect">
            <a:avLst/>
          </a:prstGeom>
          <a:noFill/>
          <a:ln>
            <a:noFill/>
          </a:ln>
        </p:spPr>
      </p:pic>
      <p:pic>
        <p:nvPicPr>
          <p:cNvPr id="419" name="Google Shape;419;p26"/>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2909887" y="2182846"/>
            <a:ext cx="746741" cy="141137"/>
          </a:xfrm>
          <a:prstGeom prst="rect">
            <a:avLst/>
          </a:prstGeom>
          <a:noFill/>
          <a:ln>
            <a:noFill/>
          </a:ln>
        </p:spPr>
      </p:pic>
      <p:pic>
        <p:nvPicPr>
          <p:cNvPr id="420" name="Google Shape;420;p26"/>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7998522" y="1393943"/>
            <a:ext cx="432433" cy="167567"/>
          </a:xfrm>
          <a:prstGeom prst="rect">
            <a:avLst/>
          </a:prstGeom>
          <a:noFill/>
          <a:ln>
            <a:noFill/>
          </a:ln>
        </p:spPr>
      </p:pic>
      <p:pic>
        <p:nvPicPr>
          <p:cNvPr id="421" name="Google Shape;421;p26"/>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6360932" y="2962257"/>
            <a:ext cx="802093" cy="160418"/>
          </a:xfrm>
          <a:prstGeom prst="rect">
            <a:avLst/>
          </a:prstGeom>
          <a:noFill/>
          <a:ln>
            <a:noFill/>
          </a:ln>
        </p:spPr>
      </p:pic>
      <p:pic>
        <p:nvPicPr>
          <p:cNvPr id="422" name="Google Shape;422;p26"/>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3245335" y="2939936"/>
            <a:ext cx="570454" cy="233886"/>
          </a:xfrm>
          <a:prstGeom prst="rect">
            <a:avLst/>
          </a:prstGeom>
          <a:noFill/>
          <a:ln>
            <a:noFill/>
          </a:ln>
        </p:spPr>
      </p:pic>
      <p:pic>
        <p:nvPicPr>
          <p:cNvPr id="423" name="Google Shape;423;p26"/>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7838455" y="3773156"/>
            <a:ext cx="480783" cy="204530"/>
          </a:xfrm>
          <a:prstGeom prst="rect">
            <a:avLst/>
          </a:prstGeom>
          <a:noFill/>
          <a:ln>
            <a:noFill/>
          </a:ln>
        </p:spPr>
      </p:pic>
      <p:pic>
        <p:nvPicPr>
          <p:cNvPr id="424" name="Google Shape;424;p26"/>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7083523" y="1736053"/>
            <a:ext cx="480782" cy="189090"/>
          </a:xfrm>
          <a:prstGeom prst="rect">
            <a:avLst/>
          </a:prstGeom>
          <a:noFill/>
          <a:ln>
            <a:noFill/>
          </a:ln>
        </p:spPr>
      </p:pic>
      <p:pic>
        <p:nvPicPr>
          <p:cNvPr id="425" name="Google Shape;425;p26"/>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81607" y="1394064"/>
            <a:ext cx="359477" cy="220087"/>
          </a:xfrm>
          <a:prstGeom prst="rect">
            <a:avLst/>
          </a:prstGeom>
          <a:noFill/>
          <a:ln>
            <a:noFill/>
          </a:ln>
        </p:spPr>
      </p:pic>
      <p:pic>
        <p:nvPicPr>
          <p:cNvPr id="426" name="Google Shape;426;p26"/>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5482451" y="2964059"/>
            <a:ext cx="746741" cy="156816"/>
          </a:xfrm>
          <a:prstGeom prst="rect">
            <a:avLst/>
          </a:prstGeom>
          <a:noFill/>
          <a:ln>
            <a:noFill/>
          </a:ln>
        </p:spPr>
      </p:pic>
      <p:pic>
        <p:nvPicPr>
          <p:cNvPr id="427" name="Google Shape;427;p26"/>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421111" y="1071351"/>
            <a:ext cx="570454" cy="178742"/>
          </a:xfrm>
          <a:prstGeom prst="rect">
            <a:avLst/>
          </a:prstGeom>
          <a:noFill/>
          <a:ln>
            <a:noFill/>
          </a:ln>
        </p:spPr>
      </p:pic>
      <p:pic>
        <p:nvPicPr>
          <p:cNvPr id="428" name="Google Shape;428;p26"/>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3540600" y="2541775"/>
            <a:ext cx="480900" cy="147459"/>
          </a:xfrm>
          <a:prstGeom prst="rect">
            <a:avLst/>
          </a:prstGeom>
          <a:noFill/>
          <a:ln>
            <a:noFill/>
          </a:ln>
        </p:spPr>
      </p:pic>
      <p:pic>
        <p:nvPicPr>
          <p:cNvPr id="429" name="Google Shape;429;p26"/>
          <p:cNvPicPr preferRelativeResize="0"/>
          <p:nvPr/>
        </p:nvPicPr>
        <p:blipFill>
          <a:blip r:embed="rId127" cstate="print">
            <a:alphaModFix/>
            <a:extLst>
              <a:ext uri="{28A0092B-C50C-407E-A947-70E740481C1C}">
                <a14:useLocalDpi xmlns:a14="http://schemas.microsoft.com/office/drawing/2010/main"/>
              </a:ext>
            </a:extLst>
          </a:blip>
          <a:stretch>
            <a:fillRect/>
          </a:stretch>
        </p:blipFill>
        <p:spPr>
          <a:xfrm>
            <a:off x="3788875" y="2970687"/>
            <a:ext cx="570475" cy="100773"/>
          </a:xfrm>
          <a:prstGeom prst="rect">
            <a:avLst/>
          </a:prstGeom>
          <a:noFill/>
          <a:ln>
            <a:noFill/>
          </a:ln>
        </p:spPr>
      </p:pic>
      <p:pic>
        <p:nvPicPr>
          <p:cNvPr id="430" name="Google Shape;430;p26"/>
          <p:cNvPicPr preferRelativeResize="0"/>
          <p:nvPr/>
        </p:nvPicPr>
        <p:blipFill>
          <a:blip r:embed="rId128">
            <a:alphaModFix/>
          </a:blip>
          <a:stretch>
            <a:fillRect/>
          </a:stretch>
        </p:blipFill>
        <p:spPr>
          <a:xfrm>
            <a:off x="2706368" y="1705302"/>
            <a:ext cx="885947" cy="204542"/>
          </a:xfrm>
          <a:prstGeom prst="rect">
            <a:avLst/>
          </a:prstGeom>
          <a:noFill/>
          <a:ln>
            <a:noFill/>
          </a:ln>
        </p:spPr>
      </p:pic>
    </p:spTree>
    <p:extLst>
      <p:ext uri="{BB962C8B-B14F-4D97-AF65-F5344CB8AC3E}">
        <p14:creationId xmlns:p14="http://schemas.microsoft.com/office/powerpoint/2010/main" val="1775387713"/>
      </p:ext>
    </p:extLst>
  </p:cSld>
  <p:clrMapOvr>
    <a:masterClrMapping/>
  </p:clrMapOvr>
</p:sld>
</file>

<file path=ppt/theme/theme1.xml><?xml version="1.0" encoding="utf-8"?>
<a:theme xmlns:a="http://schemas.openxmlformats.org/drawingml/2006/main" name="CNCF 2019">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NCF 2019">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3967</TotalTime>
  <Words>4011</Words>
  <Application>Microsoft Macintosh PowerPoint</Application>
  <PresentationFormat>On-screen Show (16:9)</PresentationFormat>
  <Paragraphs>471</Paragraphs>
  <Slides>51</Slides>
  <Notes>51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51</vt:i4>
      </vt:variant>
    </vt:vector>
  </HeadingPairs>
  <TitlesOfParts>
    <vt:vector size="57" baseType="lpstr">
      <vt:lpstr>Arial</vt:lpstr>
      <vt:lpstr>Calibri</vt:lpstr>
      <vt:lpstr>Century Gothic</vt:lpstr>
      <vt:lpstr>Helvetica Neue</vt:lpstr>
      <vt:lpstr>CNCF 2019</vt:lpstr>
      <vt:lpstr>CNCF 2019</vt:lpstr>
      <vt:lpstr>CNCF概况</vt:lpstr>
      <vt:lpstr>目录</vt:lpstr>
      <vt:lpstr>CNCF是一个什么样的机构?</vt:lpstr>
      <vt:lpstr>   CNCF是隶属于Linux基金会的一个组织 今天的Linux基金会远远大于Linux   </vt:lpstr>
      <vt:lpstr>云原生计算基金会</vt:lpstr>
      <vt:lpstr>云原生计算基金会</vt:lpstr>
      <vt:lpstr>CNCF项目成熟情况</vt:lpstr>
      <vt:lpstr>CNCF 架构</vt:lpstr>
      <vt:lpstr>CNCF 是以用户为驱动的开源组织 - 140+ 用户单位</vt:lpstr>
      <vt:lpstr>PowerPoint Presentation</vt:lpstr>
      <vt:lpstr>以及各类创新性企业 - 630+ 会员</vt:lpstr>
      <vt:lpstr> 中国区会员</vt:lpstr>
      <vt:lpstr> 中国区会员</vt:lpstr>
      <vt:lpstr>CNCF 生态系统支持</vt:lpstr>
      <vt:lpstr>CNCF 云原生定义 v1.0</vt:lpstr>
      <vt:lpstr>为什么各类型机构正在采用云原生技术</vt:lpstr>
      <vt:lpstr>Kubernetes 在搜索趋势的情况</vt:lpstr>
      <vt:lpstr>30 个发展速度最快的开源项目</vt:lpstr>
      <vt:lpstr>请点击以下链接https://l.cncf.io </vt:lpstr>
      <vt:lpstr>PowerPoint Presentation</vt:lpstr>
      <vt:lpstr>PowerPoint Presentation</vt:lpstr>
      <vt:lpstr>CNCF 用户技术雷达</vt:lpstr>
      <vt:lpstr>PowerPoint Presentation</vt:lpstr>
      <vt:lpstr>PowerPoint Presentation</vt:lpstr>
      <vt:lpstr>认证，培训, &amp; 伙伴</vt:lpstr>
      <vt:lpstr>PowerPoint Presentation</vt:lpstr>
      <vt:lpstr>Kubernetes认证服务供应商</vt:lpstr>
      <vt:lpstr>190+家认证Kubernetes 服务商</vt:lpstr>
      <vt:lpstr>Kubernetes 培训服务商 (KTP)</vt:lpstr>
      <vt:lpstr>55 Kubernetes 培训服务商(KTPs)</vt:lpstr>
      <vt:lpstr>Kubernetes 一致性认证</vt:lpstr>
      <vt:lpstr>105家通过Kubernetes 一致性认证的企业</vt:lpstr>
      <vt:lpstr>CNCF 会员权益</vt:lpstr>
      <vt:lpstr> 会员价值所在</vt:lpstr>
      <vt:lpstr>扩大市场推广活动，提高品牌知名度</vt:lpstr>
      <vt:lpstr>社区参与度</vt:lpstr>
      <vt:lpstr>思想领导</vt:lpstr>
      <vt:lpstr>CNCF 和 LF 共同会员年会费</vt:lpstr>
      <vt:lpstr>白银会员</vt:lpstr>
      <vt:lpstr>黄金会员</vt:lpstr>
      <vt:lpstr>白金会员</vt:lpstr>
      <vt:lpstr>学术类或非盈利性会员</vt:lpstr>
      <vt:lpstr>权益快照</vt:lpstr>
      <vt:lpstr>加入CNCF 最终用户社区</vt:lpstr>
      <vt:lpstr>最终用户社区</vt:lpstr>
      <vt:lpstr>PowerPoint Presentation</vt:lpstr>
      <vt:lpstr>推荐计划</vt:lpstr>
      <vt:lpstr>加入CNCF非常方便!</vt:lpstr>
      <vt:lpstr>附件</vt:lpstr>
      <vt:lpstr>为什么您应该在CNCF托管您的项目</vt:lpstr>
      <vt:lpstr>从虚拟化到云原生</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CNCF Overview</dc:title>
  <cp:lastModifiedBy>Donald Liu</cp:lastModifiedBy>
  <cp:revision>50</cp:revision>
  <dcterms:modified xsi:type="dcterms:W3CDTF">2021-08-04T03:11:44Z</dcterms:modified>
</cp:coreProperties>
</file>